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270" r:id="rId5"/>
    <p:sldId id="271" r:id="rId6"/>
    <p:sldId id="256" r:id="rId7"/>
    <p:sldId id="257" r:id="rId8"/>
    <p:sldId id="260" r:id="rId9"/>
    <p:sldId id="274" r:id="rId10"/>
    <p:sldId id="275" r:id="rId11"/>
    <p:sldId id="263" r:id="rId12"/>
    <p:sldId id="258" r:id="rId13"/>
    <p:sldId id="262" r:id="rId14"/>
    <p:sldId id="261" r:id="rId15"/>
    <p:sldId id="273" r:id="rId16"/>
    <p:sldId id="272" r:id="rId17"/>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4D36"/>
    <a:srgbClr val="A58465"/>
    <a:srgbClr val="684E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BA7E22-B315-43B1-85F2-EE309ADE423B}" v="2" dt="2024-03-26T09:24:50.8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5034" autoAdjust="0"/>
  </p:normalViewPr>
  <p:slideViewPr>
    <p:cSldViewPr snapToGrid="0">
      <p:cViewPr varScale="1">
        <p:scale>
          <a:sx n="50" d="100"/>
          <a:sy n="50" d="100"/>
        </p:scale>
        <p:origin x="176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il Todd (Chemistry)" userId="292e3cd5-22c2-486f-9667-f87378bf68f7" providerId="ADAL" clId="{FD1CB929-BACD-4EF3-B8E8-527EAEAA64AC}"/>
    <pc:docChg chg="undo custSel addSld delSld modSld modNotesMaster">
      <pc:chgData name="Neil Todd (Chemistry)" userId="292e3cd5-22c2-486f-9667-f87378bf68f7" providerId="ADAL" clId="{FD1CB929-BACD-4EF3-B8E8-527EAEAA64AC}" dt="2023-12-08T09:15:08.122" v="232" actId="20577"/>
      <pc:docMkLst>
        <pc:docMk/>
      </pc:docMkLst>
      <pc:sldChg chg="modAnim">
        <pc:chgData name="Neil Todd (Chemistry)" userId="292e3cd5-22c2-486f-9667-f87378bf68f7" providerId="ADAL" clId="{FD1CB929-BACD-4EF3-B8E8-527EAEAA64AC}" dt="2023-12-06T14:29:35.366" v="7"/>
        <pc:sldMkLst>
          <pc:docMk/>
          <pc:sldMk cId="1445392644" sldId="260"/>
        </pc:sldMkLst>
      </pc:sldChg>
      <pc:sldChg chg="modSp mod">
        <pc:chgData name="Neil Todd (Chemistry)" userId="292e3cd5-22c2-486f-9667-f87378bf68f7" providerId="ADAL" clId="{FD1CB929-BACD-4EF3-B8E8-527EAEAA64AC}" dt="2023-12-06T14:29:51.956" v="9" actId="14100"/>
        <pc:sldMkLst>
          <pc:docMk/>
          <pc:sldMk cId="319034132" sldId="261"/>
        </pc:sldMkLst>
        <pc:graphicFrameChg chg="mod modGraphic">
          <ac:chgData name="Neil Todd (Chemistry)" userId="292e3cd5-22c2-486f-9667-f87378bf68f7" providerId="ADAL" clId="{FD1CB929-BACD-4EF3-B8E8-527EAEAA64AC}" dt="2023-12-06T14:29:51.956" v="9" actId="14100"/>
          <ac:graphicFrameMkLst>
            <pc:docMk/>
            <pc:sldMk cId="319034132" sldId="261"/>
            <ac:graphicFrameMk id="3" creationId="{CACA6D9C-E9B6-40FF-4D4C-1D142BB1A76B}"/>
          </ac:graphicFrameMkLst>
        </pc:graphicFrameChg>
      </pc:sldChg>
      <pc:sldChg chg="modNotesTx">
        <pc:chgData name="Neil Todd (Chemistry)" userId="292e3cd5-22c2-486f-9667-f87378bf68f7" providerId="ADAL" clId="{FD1CB929-BACD-4EF3-B8E8-527EAEAA64AC}" dt="2023-12-08T09:15:08.122" v="232" actId="20577"/>
        <pc:sldMkLst>
          <pc:docMk/>
          <pc:sldMk cId="1975037255" sldId="262"/>
        </pc:sldMkLst>
      </pc:sldChg>
      <pc:sldChg chg="del">
        <pc:chgData name="Neil Todd (Chemistry)" userId="292e3cd5-22c2-486f-9667-f87378bf68f7" providerId="ADAL" clId="{FD1CB929-BACD-4EF3-B8E8-527EAEAA64AC}" dt="2023-12-06T14:27:59.034" v="4" actId="47"/>
        <pc:sldMkLst>
          <pc:docMk/>
          <pc:sldMk cId="2520117917" sldId="265"/>
        </pc:sldMkLst>
      </pc:sldChg>
      <pc:sldChg chg="del">
        <pc:chgData name="Neil Todd (Chemistry)" userId="292e3cd5-22c2-486f-9667-f87378bf68f7" providerId="ADAL" clId="{FD1CB929-BACD-4EF3-B8E8-527EAEAA64AC}" dt="2023-12-06T14:27:58.058" v="3" actId="47"/>
        <pc:sldMkLst>
          <pc:docMk/>
          <pc:sldMk cId="1338969297" sldId="266"/>
        </pc:sldMkLst>
      </pc:sldChg>
      <pc:sldChg chg="del">
        <pc:chgData name="Neil Todd (Chemistry)" userId="292e3cd5-22c2-486f-9667-f87378bf68f7" providerId="ADAL" clId="{FD1CB929-BACD-4EF3-B8E8-527EAEAA64AC}" dt="2023-12-06T14:27:56.578" v="2" actId="47"/>
        <pc:sldMkLst>
          <pc:docMk/>
          <pc:sldMk cId="1633716436" sldId="267"/>
        </pc:sldMkLst>
      </pc:sldChg>
      <pc:sldChg chg="del">
        <pc:chgData name="Neil Todd (Chemistry)" userId="292e3cd5-22c2-486f-9667-f87378bf68f7" providerId="ADAL" clId="{FD1CB929-BACD-4EF3-B8E8-527EAEAA64AC}" dt="2023-12-06T14:27:54.597" v="0" actId="47"/>
        <pc:sldMkLst>
          <pc:docMk/>
          <pc:sldMk cId="3107841377" sldId="268"/>
        </pc:sldMkLst>
      </pc:sldChg>
      <pc:sldChg chg="del">
        <pc:chgData name="Neil Todd (Chemistry)" userId="292e3cd5-22c2-486f-9667-f87378bf68f7" providerId="ADAL" clId="{FD1CB929-BACD-4EF3-B8E8-527EAEAA64AC}" dt="2023-12-06T14:27:55.484" v="1" actId="47"/>
        <pc:sldMkLst>
          <pc:docMk/>
          <pc:sldMk cId="2915654167" sldId="269"/>
        </pc:sldMkLst>
      </pc:sldChg>
      <pc:sldChg chg="add del">
        <pc:chgData name="Neil Todd (Chemistry)" userId="292e3cd5-22c2-486f-9667-f87378bf68f7" providerId="ADAL" clId="{FD1CB929-BACD-4EF3-B8E8-527EAEAA64AC}" dt="2023-12-06T14:30:34.216" v="11"/>
        <pc:sldMkLst>
          <pc:docMk/>
          <pc:sldMk cId="1397425995" sldId="272"/>
        </pc:sldMkLst>
      </pc:sldChg>
      <pc:sldChg chg="addSp delSp modSp add mod modAnim modNotesTx">
        <pc:chgData name="Neil Todd (Chemistry)" userId="292e3cd5-22c2-486f-9667-f87378bf68f7" providerId="ADAL" clId="{FD1CB929-BACD-4EF3-B8E8-527EAEAA64AC}" dt="2023-12-06T14:41:44.439" v="201" actId="20577"/>
        <pc:sldMkLst>
          <pc:docMk/>
          <pc:sldMk cId="1744252811" sldId="272"/>
        </pc:sldMkLst>
        <pc:spChg chg="del">
          <ac:chgData name="Neil Todd (Chemistry)" userId="292e3cd5-22c2-486f-9667-f87378bf68f7" providerId="ADAL" clId="{FD1CB929-BACD-4EF3-B8E8-527EAEAA64AC}" dt="2023-12-06T14:30:37.136" v="13" actId="478"/>
          <ac:spMkLst>
            <pc:docMk/>
            <pc:sldMk cId="1744252811" sldId="272"/>
            <ac:spMk id="2" creationId="{F9470C93-BCDD-97F5-C0F9-8382E1075583}"/>
          </ac:spMkLst>
        </pc:spChg>
        <pc:spChg chg="add mod">
          <ac:chgData name="Neil Todd (Chemistry)" userId="292e3cd5-22c2-486f-9667-f87378bf68f7" providerId="ADAL" clId="{FD1CB929-BACD-4EF3-B8E8-527EAEAA64AC}" dt="2023-12-06T14:41:02.519" v="93" actId="1076"/>
          <ac:spMkLst>
            <pc:docMk/>
            <pc:sldMk cId="1744252811" sldId="272"/>
            <ac:spMk id="16" creationId="{54D56BDA-0E32-31AE-9C6E-0E609A94768D}"/>
          </ac:spMkLst>
        </pc:spChg>
        <pc:spChg chg="add mod">
          <ac:chgData name="Neil Todd (Chemistry)" userId="292e3cd5-22c2-486f-9667-f87378bf68f7" providerId="ADAL" clId="{FD1CB929-BACD-4EF3-B8E8-527EAEAA64AC}" dt="2023-12-06T14:40:56.074" v="90" actId="20577"/>
          <ac:spMkLst>
            <pc:docMk/>
            <pc:sldMk cId="1744252811" sldId="272"/>
            <ac:spMk id="20" creationId="{1D91BD6B-BA43-3B38-8432-FF03A5590EEA}"/>
          </ac:spMkLst>
        </pc:spChg>
        <pc:cxnChg chg="add mod">
          <ac:chgData name="Neil Todd (Chemistry)" userId="292e3cd5-22c2-486f-9667-f87378bf68f7" providerId="ADAL" clId="{FD1CB929-BACD-4EF3-B8E8-527EAEAA64AC}" dt="2023-12-06T14:40:10.704" v="63" actId="1076"/>
          <ac:cxnSpMkLst>
            <pc:docMk/>
            <pc:sldMk cId="1744252811" sldId="272"/>
            <ac:cxnSpMk id="15" creationId="{110C4541-B64D-B3DF-4B3C-1C8B492D4C01}"/>
          </ac:cxnSpMkLst>
        </pc:cxnChg>
        <pc:cxnChg chg="add mod">
          <ac:chgData name="Neil Todd (Chemistry)" userId="292e3cd5-22c2-486f-9667-f87378bf68f7" providerId="ADAL" clId="{FD1CB929-BACD-4EF3-B8E8-527EAEAA64AC}" dt="2023-12-06T14:40:45.703" v="86" actId="14100"/>
          <ac:cxnSpMkLst>
            <pc:docMk/>
            <pc:sldMk cId="1744252811" sldId="272"/>
            <ac:cxnSpMk id="17" creationId="{BC5441AB-CE5D-0C62-D796-57BF4A9FAC9C}"/>
          </ac:cxnSpMkLst>
        </pc:cxnChg>
      </pc:sldChg>
      <pc:sldChg chg="addSp modSp new mod modAnim">
        <pc:chgData name="Neil Todd (Chemistry)" userId="292e3cd5-22c2-486f-9667-f87378bf68f7" providerId="ADAL" clId="{FD1CB929-BACD-4EF3-B8E8-527EAEAA64AC}" dt="2023-12-08T09:00:44.190" v="203" actId="20577"/>
        <pc:sldMkLst>
          <pc:docMk/>
          <pc:sldMk cId="1427223334" sldId="273"/>
        </pc:sldMkLst>
        <pc:spChg chg="add mod">
          <ac:chgData name="Neil Todd (Chemistry)" userId="292e3cd5-22c2-486f-9667-f87378bf68f7" providerId="ADAL" clId="{FD1CB929-BACD-4EF3-B8E8-527EAEAA64AC}" dt="2023-12-08T09:00:44.190" v="203" actId="20577"/>
          <ac:spMkLst>
            <pc:docMk/>
            <pc:sldMk cId="1427223334" sldId="273"/>
            <ac:spMk id="4" creationId="{DD723741-5DEB-CD09-84C0-7C335C7E1641}"/>
          </ac:spMkLst>
        </pc:spChg>
        <pc:spChg chg="add mod">
          <ac:chgData name="Neil Todd (Chemistry)" userId="292e3cd5-22c2-486f-9667-f87378bf68f7" providerId="ADAL" clId="{FD1CB929-BACD-4EF3-B8E8-527EAEAA64AC}" dt="2023-12-06T14:38:22.749" v="45" actId="20577"/>
          <ac:spMkLst>
            <pc:docMk/>
            <pc:sldMk cId="1427223334" sldId="273"/>
            <ac:spMk id="5" creationId="{69EB8D0C-F3C1-D1D0-E602-41C5F2656460}"/>
          </ac:spMkLst>
        </pc:spChg>
        <pc:picChg chg="add mod">
          <ac:chgData name="Neil Todd (Chemistry)" userId="292e3cd5-22c2-486f-9667-f87378bf68f7" providerId="ADAL" clId="{FD1CB929-BACD-4EF3-B8E8-527EAEAA64AC}" dt="2023-12-06T14:37:07.257" v="18" actId="1076"/>
          <ac:picMkLst>
            <pc:docMk/>
            <pc:sldMk cId="1427223334" sldId="273"/>
            <ac:picMk id="3" creationId="{76271DCD-69B5-26F5-A7D3-4498867B4355}"/>
          </ac:picMkLst>
        </pc:picChg>
      </pc:sldChg>
    </pc:docChg>
  </pc:docChgLst>
  <pc:docChgLst>
    <pc:chgData name="Zoe Schnepp (Chemistry)" userId="66db2e5d-c66e-4094-a6b2-970c12b7f030" providerId="ADAL" clId="{0327BF89-2166-4171-B53D-118C352C8338}"/>
    <pc:docChg chg="undo custSel addSld modSld sldOrd">
      <pc:chgData name="Zoe Schnepp (Chemistry)" userId="66db2e5d-c66e-4094-a6b2-970c12b7f030" providerId="ADAL" clId="{0327BF89-2166-4171-B53D-118C352C8338}" dt="2023-11-20T16:05:40.997" v="2068" actId="113"/>
      <pc:docMkLst>
        <pc:docMk/>
      </pc:docMkLst>
      <pc:sldChg chg="addSp delSp modSp mod setBg setClrOvrMap">
        <pc:chgData name="Zoe Schnepp (Chemistry)" userId="66db2e5d-c66e-4094-a6b2-970c12b7f030" providerId="ADAL" clId="{0327BF89-2166-4171-B53D-118C352C8338}" dt="2023-11-20T16:05:40.997" v="2068" actId="113"/>
        <pc:sldMkLst>
          <pc:docMk/>
          <pc:sldMk cId="3138563738" sldId="256"/>
        </pc:sldMkLst>
        <pc:spChg chg="mod ord">
          <ac:chgData name="Zoe Schnepp (Chemistry)" userId="66db2e5d-c66e-4094-a6b2-970c12b7f030" providerId="ADAL" clId="{0327BF89-2166-4171-B53D-118C352C8338}" dt="2023-11-20T16:05:40.997" v="2068" actId="113"/>
          <ac:spMkLst>
            <pc:docMk/>
            <pc:sldMk cId="3138563738" sldId="256"/>
            <ac:spMk id="6" creationId="{CF687844-F7DD-51AE-49C8-82E42A49467B}"/>
          </ac:spMkLst>
        </pc:spChg>
        <pc:spChg chg="add del">
          <ac:chgData name="Zoe Schnepp (Chemistry)" userId="66db2e5d-c66e-4094-a6b2-970c12b7f030" providerId="ADAL" clId="{0327BF89-2166-4171-B53D-118C352C8338}" dt="2023-11-20T16:05:27.686" v="2020" actId="26606"/>
          <ac:spMkLst>
            <pc:docMk/>
            <pc:sldMk cId="3138563738" sldId="256"/>
            <ac:spMk id="11" creationId="{71B2258F-86CA-4D4D-8270-BC05FCDEBFB3}"/>
          </ac:spMkLst>
        </pc:spChg>
        <pc:spChg chg="add">
          <ac:chgData name="Zoe Schnepp (Chemistry)" userId="66db2e5d-c66e-4094-a6b2-970c12b7f030" providerId="ADAL" clId="{0327BF89-2166-4171-B53D-118C352C8338}" dt="2023-11-20T16:05:27.701" v="2021" actId="26606"/>
          <ac:spMkLst>
            <pc:docMk/>
            <pc:sldMk cId="3138563738" sldId="256"/>
            <ac:spMk id="13" creationId="{007891EC-4501-44ED-A8C8-B11B6DB767AB}"/>
          </ac:spMkLst>
        </pc:spChg>
        <pc:spChg chg="add">
          <ac:chgData name="Zoe Schnepp (Chemistry)" userId="66db2e5d-c66e-4094-a6b2-970c12b7f030" providerId="ADAL" clId="{0327BF89-2166-4171-B53D-118C352C8338}" dt="2023-11-20T16:05:27.701" v="2021" actId="26606"/>
          <ac:spMkLst>
            <pc:docMk/>
            <pc:sldMk cId="3138563738" sldId="256"/>
            <ac:spMk id="14" creationId="{C1DD1A8A-57D5-4A81-AD04-532B043C5611}"/>
          </ac:spMkLst>
        </pc:spChg>
        <pc:spChg chg="add del">
          <ac:chgData name="Zoe Schnepp (Chemistry)" userId="66db2e5d-c66e-4094-a6b2-970c12b7f030" providerId="ADAL" clId="{0327BF89-2166-4171-B53D-118C352C8338}" dt="2023-11-20T14:59:03.918" v="28" actId="26606"/>
          <ac:spMkLst>
            <pc:docMk/>
            <pc:sldMk cId="3138563738" sldId="256"/>
            <ac:spMk id="15" creationId="{72018E1B-E0B9-4440-AFF3-4112E50A2763}"/>
          </ac:spMkLst>
        </pc:spChg>
        <pc:picChg chg="add mod">
          <ac:chgData name="Zoe Schnepp (Chemistry)" userId="66db2e5d-c66e-4094-a6b2-970c12b7f030" providerId="ADAL" clId="{0327BF89-2166-4171-B53D-118C352C8338}" dt="2023-11-20T16:05:27.701" v="2021" actId="26606"/>
          <ac:picMkLst>
            <pc:docMk/>
            <pc:sldMk cId="3138563738" sldId="256"/>
            <ac:picMk id="3" creationId="{1430399F-CC81-3B4C-5FEA-8330D92320A5}"/>
          </ac:picMkLst>
        </pc:picChg>
        <pc:picChg chg="add del mod ord">
          <ac:chgData name="Zoe Schnepp (Chemistry)" userId="66db2e5d-c66e-4094-a6b2-970c12b7f030" providerId="ADAL" clId="{0327BF89-2166-4171-B53D-118C352C8338}" dt="2023-11-20T14:59:09.119" v="30" actId="21"/>
          <ac:picMkLst>
            <pc:docMk/>
            <pc:sldMk cId="3138563738" sldId="256"/>
            <ac:picMk id="3" creationId="{4CD41BF0-EC7D-222B-8235-B006ACA0EEB6}"/>
          </ac:picMkLst>
        </pc:picChg>
        <pc:picChg chg="add del mod">
          <ac:chgData name="Zoe Schnepp (Chemistry)" userId="66db2e5d-c66e-4094-a6b2-970c12b7f030" providerId="ADAL" clId="{0327BF89-2166-4171-B53D-118C352C8338}" dt="2023-11-20T14:59:09.119" v="30" actId="21"/>
          <ac:picMkLst>
            <pc:docMk/>
            <pc:sldMk cId="3138563738" sldId="256"/>
            <ac:picMk id="5" creationId="{F39D3AE8-EDCD-29A9-37DE-CA2540A6B265}"/>
          </ac:picMkLst>
        </pc:picChg>
        <pc:picChg chg="add del mod">
          <ac:chgData name="Zoe Schnepp (Chemistry)" userId="66db2e5d-c66e-4094-a6b2-970c12b7f030" providerId="ADAL" clId="{0327BF89-2166-4171-B53D-118C352C8338}" dt="2023-11-20T14:59:09.119" v="30" actId="21"/>
          <ac:picMkLst>
            <pc:docMk/>
            <pc:sldMk cId="3138563738" sldId="256"/>
            <ac:picMk id="8" creationId="{35E57EEB-1CB2-CB8E-B011-742FDEB9B026}"/>
          </ac:picMkLst>
        </pc:picChg>
        <pc:picChg chg="add del mod">
          <ac:chgData name="Zoe Schnepp (Chemistry)" userId="66db2e5d-c66e-4094-a6b2-970c12b7f030" providerId="ADAL" clId="{0327BF89-2166-4171-B53D-118C352C8338}" dt="2023-11-20T14:59:09.119" v="30" actId="21"/>
          <ac:picMkLst>
            <pc:docMk/>
            <pc:sldMk cId="3138563738" sldId="256"/>
            <ac:picMk id="10" creationId="{744E9DC4-1278-207E-FC22-CE54BED5CEA4}"/>
          </ac:picMkLst>
        </pc:picChg>
      </pc:sldChg>
      <pc:sldChg chg="addSp modSp mod">
        <pc:chgData name="Zoe Schnepp (Chemistry)" userId="66db2e5d-c66e-4094-a6b2-970c12b7f030" providerId="ADAL" clId="{0327BF89-2166-4171-B53D-118C352C8338}" dt="2023-11-20T10:02:14.426" v="6" actId="1076"/>
        <pc:sldMkLst>
          <pc:docMk/>
          <pc:sldMk cId="375280337" sldId="257"/>
        </pc:sldMkLst>
        <pc:picChg chg="add mod">
          <ac:chgData name="Zoe Schnepp (Chemistry)" userId="66db2e5d-c66e-4094-a6b2-970c12b7f030" providerId="ADAL" clId="{0327BF89-2166-4171-B53D-118C352C8338}" dt="2023-11-20T10:02:14.426" v="6" actId="1076"/>
          <ac:picMkLst>
            <pc:docMk/>
            <pc:sldMk cId="375280337" sldId="257"/>
            <ac:picMk id="3" creationId="{E7C196F6-EB6C-F98C-5404-4FEC12898A62}"/>
          </ac:picMkLst>
        </pc:picChg>
      </pc:sldChg>
      <pc:sldChg chg="addSp delSp modSp mod modNotesTx">
        <pc:chgData name="Zoe Schnepp (Chemistry)" userId="66db2e5d-c66e-4094-a6b2-970c12b7f030" providerId="ADAL" clId="{0327BF89-2166-4171-B53D-118C352C8338}" dt="2023-11-20T15:54:17.589" v="1346" actId="20577"/>
        <pc:sldMkLst>
          <pc:docMk/>
          <pc:sldMk cId="558769876" sldId="258"/>
        </pc:sldMkLst>
        <pc:spChg chg="mod">
          <ac:chgData name="Zoe Schnepp (Chemistry)" userId="66db2e5d-c66e-4094-a6b2-970c12b7f030" providerId="ADAL" clId="{0327BF89-2166-4171-B53D-118C352C8338}" dt="2023-11-20T15:51:02.212" v="1095" actId="14100"/>
          <ac:spMkLst>
            <pc:docMk/>
            <pc:sldMk cId="558769876" sldId="258"/>
            <ac:spMk id="2" creationId="{D0B75D5C-BF19-1AB3-EDC9-43B642F5AA42}"/>
          </ac:spMkLst>
        </pc:spChg>
        <pc:spChg chg="add mod">
          <ac:chgData name="Zoe Schnepp (Chemistry)" userId="66db2e5d-c66e-4094-a6b2-970c12b7f030" providerId="ADAL" clId="{0327BF89-2166-4171-B53D-118C352C8338}" dt="2023-11-20T15:50:45.995" v="1057" actId="1037"/>
          <ac:spMkLst>
            <pc:docMk/>
            <pc:sldMk cId="558769876" sldId="258"/>
            <ac:spMk id="5" creationId="{DC44B6BB-A90E-F593-4A79-9E0DBB67A101}"/>
          </ac:spMkLst>
        </pc:spChg>
        <pc:spChg chg="add del mod">
          <ac:chgData name="Zoe Schnepp (Chemistry)" userId="66db2e5d-c66e-4094-a6b2-970c12b7f030" providerId="ADAL" clId="{0327BF89-2166-4171-B53D-118C352C8338}" dt="2023-11-20T15:39:58.994" v="793"/>
          <ac:spMkLst>
            <pc:docMk/>
            <pc:sldMk cId="558769876" sldId="258"/>
            <ac:spMk id="6" creationId="{64E41801-840B-DD5E-CCE5-79DE025C68E6}"/>
          </ac:spMkLst>
        </pc:spChg>
        <pc:spChg chg="add del">
          <ac:chgData name="Zoe Schnepp (Chemistry)" userId="66db2e5d-c66e-4094-a6b2-970c12b7f030" providerId="ADAL" clId="{0327BF89-2166-4171-B53D-118C352C8338}" dt="2023-11-20T15:42:26.894" v="804"/>
          <ac:spMkLst>
            <pc:docMk/>
            <pc:sldMk cId="558769876" sldId="258"/>
            <ac:spMk id="9" creationId="{7D76E41E-DBA3-37A8-DA25-F8B384790450}"/>
          </ac:spMkLst>
        </pc:spChg>
        <pc:spChg chg="add del mod">
          <ac:chgData name="Zoe Schnepp (Chemistry)" userId="66db2e5d-c66e-4094-a6b2-970c12b7f030" providerId="ADAL" clId="{0327BF89-2166-4171-B53D-118C352C8338}" dt="2023-11-20T15:46:00.031" v="830" actId="478"/>
          <ac:spMkLst>
            <pc:docMk/>
            <pc:sldMk cId="558769876" sldId="258"/>
            <ac:spMk id="13" creationId="{85F382F5-F317-2601-F4BE-46D5065F6AE5}"/>
          </ac:spMkLst>
        </pc:spChg>
        <pc:spChg chg="add del">
          <ac:chgData name="Zoe Schnepp (Chemistry)" userId="66db2e5d-c66e-4094-a6b2-970c12b7f030" providerId="ADAL" clId="{0327BF89-2166-4171-B53D-118C352C8338}" dt="2023-11-20T15:49:30.144" v="1021" actId="11529"/>
          <ac:spMkLst>
            <pc:docMk/>
            <pc:sldMk cId="558769876" sldId="258"/>
            <ac:spMk id="16" creationId="{56F42CBB-3902-95BE-515D-F84A14BACED0}"/>
          </ac:spMkLst>
        </pc:spChg>
        <pc:spChg chg="add del">
          <ac:chgData name="Zoe Schnepp (Chemistry)" userId="66db2e5d-c66e-4094-a6b2-970c12b7f030" providerId="ADAL" clId="{0327BF89-2166-4171-B53D-118C352C8338}" dt="2023-11-20T15:49:29.262" v="1020"/>
          <ac:spMkLst>
            <pc:docMk/>
            <pc:sldMk cId="558769876" sldId="258"/>
            <ac:spMk id="17" creationId="{85BD987A-5643-6E21-45BB-414E37E0AB11}"/>
          </ac:spMkLst>
        </pc:spChg>
        <pc:spChg chg="add mod">
          <ac:chgData name="Zoe Schnepp (Chemistry)" userId="66db2e5d-c66e-4094-a6b2-970c12b7f030" providerId="ADAL" clId="{0327BF89-2166-4171-B53D-118C352C8338}" dt="2023-11-20T15:51:50.454" v="1132" actId="1076"/>
          <ac:spMkLst>
            <pc:docMk/>
            <pc:sldMk cId="558769876" sldId="258"/>
            <ac:spMk id="21" creationId="{6908A62C-098A-7094-FB11-5BB6B0D8B6BF}"/>
          </ac:spMkLst>
        </pc:spChg>
        <pc:spChg chg="add mod">
          <ac:chgData name="Zoe Schnepp (Chemistry)" userId="66db2e5d-c66e-4094-a6b2-970c12b7f030" providerId="ADAL" clId="{0327BF89-2166-4171-B53D-118C352C8338}" dt="2023-11-20T15:53:31.793" v="1234" actId="1076"/>
          <ac:spMkLst>
            <pc:docMk/>
            <pc:sldMk cId="558769876" sldId="258"/>
            <ac:spMk id="22" creationId="{65EC155C-27D1-31C0-0413-71A02D19E8C4}"/>
          </ac:spMkLst>
        </pc:spChg>
        <pc:spChg chg="add mod">
          <ac:chgData name="Zoe Schnepp (Chemistry)" userId="66db2e5d-c66e-4094-a6b2-970c12b7f030" providerId="ADAL" clId="{0327BF89-2166-4171-B53D-118C352C8338}" dt="2023-11-20T15:53:27.995" v="1232" actId="1076"/>
          <ac:spMkLst>
            <pc:docMk/>
            <pc:sldMk cId="558769876" sldId="258"/>
            <ac:spMk id="27" creationId="{49F7D10F-5920-62AC-21A4-64F7A33EDA62}"/>
          </ac:spMkLst>
        </pc:spChg>
        <pc:picChg chg="add del mod">
          <ac:chgData name="Zoe Schnepp (Chemistry)" userId="66db2e5d-c66e-4094-a6b2-970c12b7f030" providerId="ADAL" clId="{0327BF89-2166-4171-B53D-118C352C8338}" dt="2023-11-20T15:10:33.158" v="164" actId="478"/>
          <ac:picMkLst>
            <pc:docMk/>
            <pc:sldMk cId="558769876" sldId="258"/>
            <ac:picMk id="4" creationId="{7DF30117-CFEC-D052-2986-EB5C829416F8}"/>
          </ac:picMkLst>
        </pc:picChg>
        <pc:picChg chg="add del mod">
          <ac:chgData name="Zoe Schnepp (Chemistry)" userId="66db2e5d-c66e-4094-a6b2-970c12b7f030" providerId="ADAL" clId="{0327BF89-2166-4171-B53D-118C352C8338}" dt="2023-11-20T15:45:56.091" v="829" actId="478"/>
          <ac:picMkLst>
            <pc:docMk/>
            <pc:sldMk cId="558769876" sldId="258"/>
            <ac:picMk id="8" creationId="{3D864B40-0ECC-2B1D-D687-36F0E3868850}"/>
          </ac:picMkLst>
        </pc:picChg>
        <pc:picChg chg="del">
          <ac:chgData name="Zoe Schnepp (Chemistry)" userId="66db2e5d-c66e-4094-a6b2-970c12b7f030" providerId="ADAL" clId="{0327BF89-2166-4171-B53D-118C352C8338}" dt="2023-11-20T15:43:32.496" v="807" actId="478"/>
          <ac:picMkLst>
            <pc:docMk/>
            <pc:sldMk cId="558769876" sldId="258"/>
            <ac:picMk id="10" creationId="{7ACBF2DE-FF68-9938-2588-C050DD582A2B}"/>
          </ac:picMkLst>
        </pc:picChg>
        <pc:picChg chg="add mod modCrop">
          <ac:chgData name="Zoe Schnepp (Chemistry)" userId="66db2e5d-c66e-4094-a6b2-970c12b7f030" providerId="ADAL" clId="{0327BF89-2166-4171-B53D-118C352C8338}" dt="2023-11-20T15:50:48.971" v="1058" actId="1076"/>
          <ac:picMkLst>
            <pc:docMk/>
            <pc:sldMk cId="558769876" sldId="258"/>
            <ac:picMk id="12" creationId="{B9D609FE-7902-6515-1659-A025235E7B13}"/>
          </ac:picMkLst>
        </pc:picChg>
        <pc:picChg chg="add del mod">
          <ac:chgData name="Zoe Schnepp (Chemistry)" userId="66db2e5d-c66e-4094-a6b2-970c12b7f030" providerId="ADAL" clId="{0327BF89-2166-4171-B53D-118C352C8338}" dt="2023-11-20T15:50:36.376" v="1043" actId="478"/>
          <ac:picMkLst>
            <pc:docMk/>
            <pc:sldMk cId="558769876" sldId="258"/>
            <ac:picMk id="15" creationId="{00758252-4F4F-D0E5-CC21-B9C8C2FC5858}"/>
          </ac:picMkLst>
        </pc:picChg>
        <pc:picChg chg="del mod">
          <ac:chgData name="Zoe Schnepp (Chemistry)" userId="66db2e5d-c66e-4094-a6b2-970c12b7f030" providerId="ADAL" clId="{0327BF89-2166-4171-B53D-118C352C8338}" dt="2023-11-20T15:49:36.704" v="1023" actId="478"/>
          <ac:picMkLst>
            <pc:docMk/>
            <pc:sldMk cId="558769876" sldId="258"/>
            <ac:picMk id="18" creationId="{77F96BBA-CCAA-95CD-4CA7-DDD0476D11A5}"/>
          </ac:picMkLst>
        </pc:picChg>
        <pc:picChg chg="add mod">
          <ac:chgData name="Zoe Schnepp (Chemistry)" userId="66db2e5d-c66e-4094-a6b2-970c12b7f030" providerId="ADAL" clId="{0327BF89-2166-4171-B53D-118C352C8338}" dt="2023-11-20T15:53:22.013" v="1229" actId="1076"/>
          <ac:picMkLst>
            <pc:docMk/>
            <pc:sldMk cId="558769876" sldId="258"/>
            <ac:picMk id="19" creationId="{5B44F0A5-6C63-A139-D8C9-DBE319482ADC}"/>
          </ac:picMkLst>
        </pc:picChg>
        <pc:picChg chg="add mod">
          <ac:chgData name="Zoe Schnepp (Chemistry)" userId="66db2e5d-c66e-4094-a6b2-970c12b7f030" providerId="ADAL" clId="{0327BF89-2166-4171-B53D-118C352C8338}" dt="2023-11-20T15:53:22.013" v="1229" actId="1076"/>
          <ac:picMkLst>
            <pc:docMk/>
            <pc:sldMk cId="558769876" sldId="258"/>
            <ac:picMk id="20" creationId="{B8A6BF81-C36D-A993-732A-3BF292ABBD16}"/>
          </ac:picMkLst>
        </pc:picChg>
        <pc:picChg chg="add del mod">
          <ac:chgData name="Zoe Schnepp (Chemistry)" userId="66db2e5d-c66e-4094-a6b2-970c12b7f030" providerId="ADAL" clId="{0327BF89-2166-4171-B53D-118C352C8338}" dt="2023-11-20T15:46:13.851" v="833" actId="478"/>
          <ac:picMkLst>
            <pc:docMk/>
            <pc:sldMk cId="558769876" sldId="258"/>
            <ac:picMk id="1026" creationId="{72AF756B-6BAA-E470-0FC6-ED0A86177854}"/>
          </ac:picMkLst>
        </pc:picChg>
        <pc:picChg chg="add mod">
          <ac:chgData name="Zoe Schnepp (Chemistry)" userId="66db2e5d-c66e-4094-a6b2-970c12b7f030" providerId="ADAL" clId="{0327BF89-2166-4171-B53D-118C352C8338}" dt="2023-11-20T15:53:22.013" v="1229" actId="1076"/>
          <ac:picMkLst>
            <pc:docMk/>
            <pc:sldMk cId="558769876" sldId="258"/>
            <ac:picMk id="1032" creationId="{979475F6-9891-EEB8-5F04-ABFA9A398773}"/>
          </ac:picMkLst>
        </pc:picChg>
        <pc:cxnChg chg="add mod">
          <ac:chgData name="Zoe Schnepp (Chemistry)" userId="66db2e5d-c66e-4094-a6b2-970c12b7f030" providerId="ADAL" clId="{0327BF89-2166-4171-B53D-118C352C8338}" dt="2023-11-20T15:52:35.758" v="1166" actId="692"/>
          <ac:cxnSpMkLst>
            <pc:docMk/>
            <pc:sldMk cId="558769876" sldId="258"/>
            <ac:cxnSpMk id="24" creationId="{0781AE99-396F-9689-B1E3-CFEE95BBF79C}"/>
          </ac:cxnSpMkLst>
        </pc:cxnChg>
        <pc:cxnChg chg="add del mod">
          <ac:chgData name="Zoe Schnepp (Chemistry)" userId="66db2e5d-c66e-4094-a6b2-970c12b7f030" providerId="ADAL" clId="{0327BF89-2166-4171-B53D-118C352C8338}" dt="2023-11-20T15:53:17.866" v="1228" actId="478"/>
          <ac:cxnSpMkLst>
            <pc:docMk/>
            <pc:sldMk cId="558769876" sldId="258"/>
            <ac:cxnSpMk id="25" creationId="{79B7FBF9-4E0B-FF59-99A7-80965BADCF35}"/>
          </ac:cxnSpMkLst>
        </pc:cxnChg>
        <pc:cxnChg chg="add mod">
          <ac:chgData name="Zoe Schnepp (Chemistry)" userId="66db2e5d-c66e-4094-a6b2-970c12b7f030" providerId="ADAL" clId="{0327BF89-2166-4171-B53D-118C352C8338}" dt="2023-11-20T15:53:14.777" v="1226" actId="1076"/>
          <ac:cxnSpMkLst>
            <pc:docMk/>
            <pc:sldMk cId="558769876" sldId="258"/>
            <ac:cxnSpMk id="28" creationId="{F0788B95-B2D1-78B3-F6C3-072C590C2C58}"/>
          </ac:cxnSpMkLst>
        </pc:cxnChg>
      </pc:sldChg>
      <pc:sldChg chg="addSp delSp modSp mod modNotesTx">
        <pc:chgData name="Zoe Schnepp (Chemistry)" userId="66db2e5d-c66e-4094-a6b2-970c12b7f030" providerId="ADAL" clId="{0327BF89-2166-4171-B53D-118C352C8338}" dt="2023-11-20T15:10:16.912" v="158" actId="478"/>
        <pc:sldMkLst>
          <pc:docMk/>
          <pc:sldMk cId="2883448871" sldId="259"/>
        </pc:sldMkLst>
        <pc:spChg chg="add del mod">
          <ac:chgData name="Zoe Schnepp (Chemistry)" userId="66db2e5d-c66e-4094-a6b2-970c12b7f030" providerId="ADAL" clId="{0327BF89-2166-4171-B53D-118C352C8338}" dt="2023-11-20T15:10:16.912" v="158" actId="478"/>
          <ac:spMkLst>
            <pc:docMk/>
            <pc:sldMk cId="2883448871" sldId="259"/>
            <ac:spMk id="7" creationId="{1B049051-FF77-8EFF-A57F-984FB368BE01}"/>
          </ac:spMkLst>
        </pc:spChg>
        <pc:picChg chg="add del mod modCrop">
          <ac:chgData name="Zoe Schnepp (Chemistry)" userId="66db2e5d-c66e-4094-a6b2-970c12b7f030" providerId="ADAL" clId="{0327BF89-2166-4171-B53D-118C352C8338}" dt="2023-11-20T15:01:35.156" v="79" actId="21"/>
          <ac:picMkLst>
            <pc:docMk/>
            <pc:sldMk cId="2883448871" sldId="259"/>
            <ac:picMk id="2" creationId="{E5F8B217-63CB-CB46-F373-C59C3F8C371D}"/>
          </ac:picMkLst>
        </pc:picChg>
        <pc:picChg chg="add del mod modCrop">
          <ac:chgData name="Zoe Schnepp (Chemistry)" userId="66db2e5d-c66e-4094-a6b2-970c12b7f030" providerId="ADAL" clId="{0327BF89-2166-4171-B53D-118C352C8338}" dt="2023-11-20T15:01:35.156" v="79" actId="21"/>
          <ac:picMkLst>
            <pc:docMk/>
            <pc:sldMk cId="2883448871" sldId="259"/>
            <ac:picMk id="3" creationId="{B110297A-77CF-14D5-2B85-FB0F8643C7F1}"/>
          </ac:picMkLst>
        </pc:picChg>
        <pc:picChg chg="add del mod modCrop">
          <ac:chgData name="Zoe Schnepp (Chemistry)" userId="66db2e5d-c66e-4094-a6b2-970c12b7f030" providerId="ADAL" clId="{0327BF89-2166-4171-B53D-118C352C8338}" dt="2023-11-20T15:01:35.156" v="79" actId="21"/>
          <ac:picMkLst>
            <pc:docMk/>
            <pc:sldMk cId="2883448871" sldId="259"/>
            <ac:picMk id="4" creationId="{79F7CE2A-3C4A-1711-B467-31E96D1D37D7}"/>
          </ac:picMkLst>
        </pc:picChg>
        <pc:picChg chg="add del mod modCrop">
          <ac:chgData name="Zoe Schnepp (Chemistry)" userId="66db2e5d-c66e-4094-a6b2-970c12b7f030" providerId="ADAL" clId="{0327BF89-2166-4171-B53D-118C352C8338}" dt="2023-11-20T15:01:35.156" v="79" actId="21"/>
          <ac:picMkLst>
            <pc:docMk/>
            <pc:sldMk cId="2883448871" sldId="259"/>
            <ac:picMk id="5" creationId="{EB7B6029-ED4C-09E3-0F13-75CB59E99CFB}"/>
          </ac:picMkLst>
        </pc:picChg>
      </pc:sldChg>
      <pc:sldChg chg="addSp modSp">
        <pc:chgData name="Zoe Schnepp (Chemistry)" userId="66db2e5d-c66e-4094-a6b2-970c12b7f030" providerId="ADAL" clId="{0327BF89-2166-4171-B53D-118C352C8338}" dt="2023-11-20T15:01:36.825" v="80"/>
        <pc:sldMkLst>
          <pc:docMk/>
          <pc:sldMk cId="1445392644" sldId="260"/>
        </pc:sldMkLst>
        <pc:picChg chg="add mod">
          <ac:chgData name="Zoe Schnepp (Chemistry)" userId="66db2e5d-c66e-4094-a6b2-970c12b7f030" providerId="ADAL" clId="{0327BF89-2166-4171-B53D-118C352C8338}" dt="2023-11-20T15:01:36.825" v="80"/>
          <ac:picMkLst>
            <pc:docMk/>
            <pc:sldMk cId="1445392644" sldId="260"/>
            <ac:picMk id="3" creationId="{9C6B6E0C-CC90-9024-6F10-FC7639E3A01E}"/>
          </ac:picMkLst>
        </pc:picChg>
        <pc:picChg chg="add mod">
          <ac:chgData name="Zoe Schnepp (Chemistry)" userId="66db2e5d-c66e-4094-a6b2-970c12b7f030" providerId="ADAL" clId="{0327BF89-2166-4171-B53D-118C352C8338}" dt="2023-11-20T15:01:36.825" v="80"/>
          <ac:picMkLst>
            <pc:docMk/>
            <pc:sldMk cId="1445392644" sldId="260"/>
            <ac:picMk id="4" creationId="{D271299F-6D30-5C88-FD53-AD29AD57E3A5}"/>
          </ac:picMkLst>
        </pc:picChg>
        <pc:picChg chg="add mod">
          <ac:chgData name="Zoe Schnepp (Chemistry)" userId="66db2e5d-c66e-4094-a6b2-970c12b7f030" providerId="ADAL" clId="{0327BF89-2166-4171-B53D-118C352C8338}" dt="2023-11-20T15:01:36.825" v="80"/>
          <ac:picMkLst>
            <pc:docMk/>
            <pc:sldMk cId="1445392644" sldId="260"/>
            <ac:picMk id="5" creationId="{E104FDA3-4D96-7415-3CD1-F83B9F7F4553}"/>
          </ac:picMkLst>
        </pc:picChg>
        <pc:picChg chg="add mod">
          <ac:chgData name="Zoe Schnepp (Chemistry)" userId="66db2e5d-c66e-4094-a6b2-970c12b7f030" providerId="ADAL" clId="{0327BF89-2166-4171-B53D-118C352C8338}" dt="2023-11-20T15:01:36.825" v="80"/>
          <ac:picMkLst>
            <pc:docMk/>
            <pc:sldMk cId="1445392644" sldId="260"/>
            <ac:picMk id="6" creationId="{F44E9A72-44B4-A573-3E05-E6296F608D91}"/>
          </ac:picMkLst>
        </pc:picChg>
      </pc:sldChg>
      <pc:sldChg chg="addSp delSp modSp new mod ord modNotesTx">
        <pc:chgData name="Zoe Schnepp (Chemistry)" userId="66db2e5d-c66e-4094-a6b2-970c12b7f030" providerId="ADAL" clId="{0327BF89-2166-4171-B53D-118C352C8338}" dt="2023-11-20T16:01:41.749" v="2015" actId="20577"/>
        <pc:sldMkLst>
          <pc:docMk/>
          <pc:sldMk cId="319034132" sldId="261"/>
        </pc:sldMkLst>
        <pc:spChg chg="add mod">
          <ac:chgData name="Zoe Schnepp (Chemistry)" userId="66db2e5d-c66e-4094-a6b2-970c12b7f030" providerId="ADAL" clId="{0327BF89-2166-4171-B53D-118C352C8338}" dt="2023-11-20T15:13:47.254" v="791" actId="20577"/>
          <ac:spMkLst>
            <pc:docMk/>
            <pc:sldMk cId="319034132" sldId="261"/>
            <ac:spMk id="2" creationId="{F9470C93-BCDD-97F5-C0F9-8382E1075583}"/>
          </ac:spMkLst>
        </pc:spChg>
        <pc:spChg chg="add mod">
          <ac:chgData name="Zoe Schnepp (Chemistry)" userId="66db2e5d-c66e-4094-a6b2-970c12b7f030" providerId="ADAL" clId="{0327BF89-2166-4171-B53D-118C352C8338}" dt="2023-11-20T16:01:09.264" v="1827" actId="1038"/>
          <ac:spMkLst>
            <pc:docMk/>
            <pc:sldMk cId="319034132" sldId="261"/>
            <ac:spMk id="4" creationId="{E3DCA40A-8ABF-A542-7E84-777003B0CE9C}"/>
          </ac:spMkLst>
        </pc:spChg>
        <pc:spChg chg="add mod">
          <ac:chgData name="Zoe Schnepp (Chemistry)" userId="66db2e5d-c66e-4094-a6b2-970c12b7f030" providerId="ADAL" clId="{0327BF89-2166-4171-B53D-118C352C8338}" dt="2023-11-20T16:01:09.264" v="1827" actId="1038"/>
          <ac:spMkLst>
            <pc:docMk/>
            <pc:sldMk cId="319034132" sldId="261"/>
            <ac:spMk id="5" creationId="{968A6103-D83B-1EA2-5B89-FEC7E1AD5C96}"/>
          </ac:spMkLst>
        </pc:spChg>
        <pc:spChg chg="add mod">
          <ac:chgData name="Zoe Schnepp (Chemistry)" userId="66db2e5d-c66e-4094-a6b2-970c12b7f030" providerId="ADAL" clId="{0327BF89-2166-4171-B53D-118C352C8338}" dt="2023-11-20T16:01:09.264" v="1827" actId="1038"/>
          <ac:spMkLst>
            <pc:docMk/>
            <pc:sldMk cId="319034132" sldId="261"/>
            <ac:spMk id="6" creationId="{6318A476-BE7C-4A01-AB90-95E79639FC6D}"/>
          </ac:spMkLst>
        </pc:spChg>
        <pc:spChg chg="add mod">
          <ac:chgData name="Zoe Schnepp (Chemistry)" userId="66db2e5d-c66e-4094-a6b2-970c12b7f030" providerId="ADAL" clId="{0327BF89-2166-4171-B53D-118C352C8338}" dt="2023-11-20T16:01:09.264" v="1827" actId="1038"/>
          <ac:spMkLst>
            <pc:docMk/>
            <pc:sldMk cId="319034132" sldId="261"/>
            <ac:spMk id="7" creationId="{5BC46592-DBA5-77A9-3F14-839C297EBA3B}"/>
          </ac:spMkLst>
        </pc:spChg>
        <pc:spChg chg="add mod">
          <ac:chgData name="Zoe Schnepp (Chemistry)" userId="66db2e5d-c66e-4094-a6b2-970c12b7f030" providerId="ADAL" clId="{0327BF89-2166-4171-B53D-118C352C8338}" dt="2023-11-20T16:01:09.264" v="1827" actId="1038"/>
          <ac:spMkLst>
            <pc:docMk/>
            <pc:sldMk cId="319034132" sldId="261"/>
            <ac:spMk id="8" creationId="{634D0B8D-D59F-5863-95C9-E8BA0347072C}"/>
          </ac:spMkLst>
        </pc:spChg>
        <pc:spChg chg="add mod">
          <ac:chgData name="Zoe Schnepp (Chemistry)" userId="66db2e5d-c66e-4094-a6b2-970c12b7f030" providerId="ADAL" clId="{0327BF89-2166-4171-B53D-118C352C8338}" dt="2023-11-20T16:01:09.264" v="1827" actId="1038"/>
          <ac:spMkLst>
            <pc:docMk/>
            <pc:sldMk cId="319034132" sldId="261"/>
            <ac:spMk id="9" creationId="{C97AD400-E4BF-9697-EC21-E26C31D9D510}"/>
          </ac:spMkLst>
        </pc:spChg>
        <pc:spChg chg="add mod">
          <ac:chgData name="Zoe Schnepp (Chemistry)" userId="66db2e5d-c66e-4094-a6b2-970c12b7f030" providerId="ADAL" clId="{0327BF89-2166-4171-B53D-118C352C8338}" dt="2023-11-20T16:01:09.264" v="1827" actId="1038"/>
          <ac:spMkLst>
            <pc:docMk/>
            <pc:sldMk cId="319034132" sldId="261"/>
            <ac:spMk id="10" creationId="{4E75CE94-C3DA-8B8A-A081-1028248343FD}"/>
          </ac:spMkLst>
        </pc:spChg>
        <pc:spChg chg="add mod">
          <ac:chgData name="Zoe Schnepp (Chemistry)" userId="66db2e5d-c66e-4094-a6b2-970c12b7f030" providerId="ADAL" clId="{0327BF89-2166-4171-B53D-118C352C8338}" dt="2023-11-20T16:01:09.264" v="1827" actId="1038"/>
          <ac:spMkLst>
            <pc:docMk/>
            <pc:sldMk cId="319034132" sldId="261"/>
            <ac:spMk id="11" creationId="{86C75FC1-4D70-8948-62E3-BAB1A86D2070}"/>
          </ac:spMkLst>
        </pc:spChg>
        <pc:spChg chg="add mod">
          <ac:chgData name="Zoe Schnepp (Chemistry)" userId="66db2e5d-c66e-4094-a6b2-970c12b7f030" providerId="ADAL" clId="{0327BF89-2166-4171-B53D-118C352C8338}" dt="2023-11-20T16:01:09.264" v="1827" actId="1038"/>
          <ac:spMkLst>
            <pc:docMk/>
            <pc:sldMk cId="319034132" sldId="261"/>
            <ac:spMk id="12" creationId="{B292D16C-E580-AFB3-66D0-5865BD4AA15E}"/>
          </ac:spMkLst>
        </pc:spChg>
        <pc:spChg chg="add mod">
          <ac:chgData name="Zoe Schnepp (Chemistry)" userId="66db2e5d-c66e-4094-a6b2-970c12b7f030" providerId="ADAL" clId="{0327BF89-2166-4171-B53D-118C352C8338}" dt="2023-11-20T16:01:09.264" v="1827" actId="1038"/>
          <ac:spMkLst>
            <pc:docMk/>
            <pc:sldMk cId="319034132" sldId="261"/>
            <ac:spMk id="13" creationId="{240C9972-1A54-6797-F9C6-A52C2ACCC9AB}"/>
          </ac:spMkLst>
        </pc:spChg>
        <pc:graphicFrameChg chg="add mod modGraphic">
          <ac:chgData name="Zoe Schnepp (Chemistry)" userId="66db2e5d-c66e-4094-a6b2-970c12b7f030" providerId="ADAL" clId="{0327BF89-2166-4171-B53D-118C352C8338}" dt="2023-11-20T16:01:09.264" v="1827" actId="1038"/>
          <ac:graphicFrameMkLst>
            <pc:docMk/>
            <pc:sldMk cId="319034132" sldId="261"/>
            <ac:graphicFrameMk id="3" creationId="{CACA6D9C-E9B6-40FF-4D4C-1D142BB1A76B}"/>
          </ac:graphicFrameMkLst>
        </pc:graphicFrameChg>
        <pc:picChg chg="add del mod">
          <ac:chgData name="Zoe Schnepp (Chemistry)" userId="66db2e5d-c66e-4094-a6b2-970c12b7f030" providerId="ADAL" clId="{0327BF89-2166-4171-B53D-118C352C8338}" dt="2023-11-20T15:13:39.577" v="761" actId="478"/>
          <ac:picMkLst>
            <pc:docMk/>
            <pc:sldMk cId="319034132" sldId="261"/>
            <ac:picMk id="2050" creationId="{6E01839B-C371-26D0-E39F-1036D2B5C6C2}"/>
          </ac:picMkLst>
        </pc:picChg>
      </pc:sldChg>
      <pc:sldChg chg="delSp add mod modNotesTx">
        <pc:chgData name="Zoe Schnepp (Chemistry)" userId="66db2e5d-c66e-4094-a6b2-970c12b7f030" providerId="ADAL" clId="{0327BF89-2166-4171-B53D-118C352C8338}" dt="2023-11-20T15:54:55.085" v="1438" actId="20577"/>
        <pc:sldMkLst>
          <pc:docMk/>
          <pc:sldMk cId="1975037255" sldId="262"/>
        </pc:sldMkLst>
        <pc:spChg chg="del">
          <ac:chgData name="Zoe Schnepp (Chemistry)" userId="66db2e5d-c66e-4094-a6b2-970c12b7f030" providerId="ADAL" clId="{0327BF89-2166-4171-B53D-118C352C8338}" dt="2023-11-20T15:48:43.394" v="1013" actId="478"/>
          <ac:spMkLst>
            <pc:docMk/>
            <pc:sldMk cId="1975037255" sldId="262"/>
            <ac:spMk id="5" creationId="{DC44B6BB-A90E-F593-4A79-9E0DBB67A101}"/>
          </ac:spMkLst>
        </pc:spChg>
        <pc:picChg chg="del">
          <ac:chgData name="Zoe Schnepp (Chemistry)" userId="66db2e5d-c66e-4094-a6b2-970c12b7f030" providerId="ADAL" clId="{0327BF89-2166-4171-B53D-118C352C8338}" dt="2023-11-20T15:48:44.322" v="1014" actId="478"/>
          <ac:picMkLst>
            <pc:docMk/>
            <pc:sldMk cId="1975037255" sldId="262"/>
            <ac:picMk id="12" creationId="{B9D609FE-7902-6515-1659-A025235E7B13}"/>
          </ac:picMkLst>
        </pc:picChg>
        <pc:picChg chg="del">
          <ac:chgData name="Zoe Schnepp (Chemistry)" userId="66db2e5d-c66e-4094-a6b2-970c12b7f030" providerId="ADAL" clId="{0327BF89-2166-4171-B53D-118C352C8338}" dt="2023-11-20T15:48:41.660" v="1012" actId="478"/>
          <ac:picMkLst>
            <pc:docMk/>
            <pc:sldMk cId="1975037255" sldId="262"/>
            <ac:picMk id="15" creationId="{00758252-4F4F-D0E5-CC21-B9C8C2FC5858}"/>
          </ac:picMkLst>
        </pc:picChg>
      </pc:sldChg>
    </pc:docChg>
  </pc:docChgLst>
  <pc:docChgLst>
    <pc:chgData name="Neii Todd (Chemistry)" userId="292e3cd5-22c2-486f-9667-f87378bf68f7" providerId="ADAL" clId="{7E7780BA-58C8-4632-9AB8-C52D7ABACCC5}"/>
    <pc:docChg chg="addSld delSld modSld">
      <pc:chgData name="Neii Todd (Chemistry)" userId="292e3cd5-22c2-486f-9667-f87378bf68f7" providerId="ADAL" clId="{7E7780BA-58C8-4632-9AB8-C52D7ABACCC5}" dt="2023-11-28T13:58:08.514" v="4" actId="20577"/>
      <pc:docMkLst>
        <pc:docMk/>
      </pc:docMkLst>
      <pc:sldChg chg="modNotesTx">
        <pc:chgData name="Neii Todd (Chemistry)" userId="292e3cd5-22c2-486f-9667-f87378bf68f7" providerId="ADAL" clId="{7E7780BA-58C8-4632-9AB8-C52D7ABACCC5}" dt="2023-11-28T13:57:43.834" v="0" actId="20577"/>
        <pc:sldMkLst>
          <pc:docMk/>
          <pc:sldMk cId="1975037255" sldId="262"/>
        </pc:sldMkLst>
      </pc:sldChg>
      <pc:sldChg chg="add del">
        <pc:chgData name="Neii Todd (Chemistry)" userId="292e3cd5-22c2-486f-9667-f87378bf68f7" providerId="ADAL" clId="{7E7780BA-58C8-4632-9AB8-C52D7ABACCC5}" dt="2023-11-28T13:58:04.430" v="2"/>
        <pc:sldMkLst>
          <pc:docMk/>
          <pc:sldMk cId="766377832" sldId="263"/>
        </pc:sldMkLst>
      </pc:sldChg>
      <pc:sldChg chg="add modNotesTx">
        <pc:chgData name="Neii Todd (Chemistry)" userId="292e3cd5-22c2-486f-9667-f87378bf68f7" providerId="ADAL" clId="{7E7780BA-58C8-4632-9AB8-C52D7ABACCC5}" dt="2023-11-28T13:58:08.514" v="4" actId="20577"/>
        <pc:sldMkLst>
          <pc:docMk/>
          <pc:sldMk cId="2065386923" sldId="263"/>
        </pc:sldMkLst>
      </pc:sldChg>
    </pc:docChg>
  </pc:docChgLst>
  <pc:docChgLst>
    <pc:chgData name="Neil Todd (Chemistry)" userId="292e3cd5-22c2-486f-9667-f87378bf68f7" providerId="ADAL" clId="{7E7780BA-58C8-4632-9AB8-C52D7ABACCC5}"/>
    <pc:docChg chg="custSel addSld delSld modSld sldOrd">
      <pc:chgData name="Neil Todd (Chemistry)" userId="292e3cd5-22c2-486f-9667-f87378bf68f7" providerId="ADAL" clId="{7E7780BA-58C8-4632-9AB8-C52D7ABACCC5}" dt="2023-12-05T15:12:02.137" v="909" actId="14100"/>
      <pc:docMkLst>
        <pc:docMk/>
      </pc:docMkLst>
      <pc:sldChg chg="addSp delSp modSp mod modAnim">
        <pc:chgData name="Neil Todd (Chemistry)" userId="292e3cd5-22c2-486f-9667-f87378bf68f7" providerId="ADAL" clId="{7E7780BA-58C8-4632-9AB8-C52D7ABACCC5}" dt="2023-12-04T15:08:46.702" v="52"/>
        <pc:sldMkLst>
          <pc:docMk/>
          <pc:sldMk cId="558769876" sldId="258"/>
        </pc:sldMkLst>
        <pc:spChg chg="add del mod">
          <ac:chgData name="Neil Todd (Chemistry)" userId="292e3cd5-22c2-486f-9667-f87378bf68f7" providerId="ADAL" clId="{7E7780BA-58C8-4632-9AB8-C52D7ABACCC5}" dt="2023-12-04T13:50:04.080" v="47"/>
          <ac:spMkLst>
            <pc:docMk/>
            <pc:sldMk cId="558769876" sldId="258"/>
            <ac:spMk id="8" creationId="{68FAB3AF-C068-11AC-3B3E-3E173BFFE81C}"/>
          </ac:spMkLst>
        </pc:spChg>
        <pc:spChg chg="add mod">
          <ac:chgData name="Neil Todd (Chemistry)" userId="292e3cd5-22c2-486f-9667-f87378bf68f7" providerId="ADAL" clId="{7E7780BA-58C8-4632-9AB8-C52D7ABACCC5}" dt="2023-12-04T13:50:02.901" v="45" actId="20577"/>
          <ac:spMkLst>
            <pc:docMk/>
            <pc:sldMk cId="558769876" sldId="258"/>
            <ac:spMk id="9" creationId="{F3B3EA02-BE63-5242-979D-37F42AE85640}"/>
          </ac:spMkLst>
        </pc:spChg>
        <pc:cxnChg chg="add mod">
          <ac:chgData name="Neil Todd (Chemistry)" userId="292e3cd5-22c2-486f-9667-f87378bf68f7" providerId="ADAL" clId="{7E7780BA-58C8-4632-9AB8-C52D7ABACCC5}" dt="2023-12-04T13:48:25.506" v="35" actId="14100"/>
          <ac:cxnSpMkLst>
            <pc:docMk/>
            <pc:sldMk cId="558769876" sldId="258"/>
            <ac:cxnSpMk id="4" creationId="{560853C7-0A2B-3AFA-8C8D-A55AE91C3335}"/>
          </ac:cxnSpMkLst>
        </pc:cxnChg>
      </pc:sldChg>
      <pc:sldChg chg="addSp delSp modSp mod delAnim modAnim">
        <pc:chgData name="Neil Todd (Chemistry)" userId="292e3cd5-22c2-486f-9667-f87378bf68f7" providerId="ADAL" clId="{7E7780BA-58C8-4632-9AB8-C52D7ABACCC5}" dt="2023-11-20T13:23:37.008" v="7" actId="478"/>
        <pc:sldMkLst>
          <pc:docMk/>
          <pc:sldMk cId="2883448871" sldId="259"/>
        </pc:sldMkLst>
        <pc:spChg chg="add del">
          <ac:chgData name="Neil Todd (Chemistry)" userId="292e3cd5-22c2-486f-9667-f87378bf68f7" providerId="ADAL" clId="{7E7780BA-58C8-4632-9AB8-C52D7ABACCC5}" dt="2023-11-20T13:21:30.411" v="1" actId="478"/>
          <ac:spMkLst>
            <pc:docMk/>
            <pc:sldMk cId="2883448871" sldId="259"/>
            <ac:spMk id="2" creationId="{A4560859-BDBF-10D4-35BF-86183219B583}"/>
          </ac:spMkLst>
        </pc:spChg>
        <pc:spChg chg="add del">
          <ac:chgData name="Neil Todd (Chemistry)" userId="292e3cd5-22c2-486f-9667-f87378bf68f7" providerId="ADAL" clId="{7E7780BA-58C8-4632-9AB8-C52D7ABACCC5}" dt="2023-11-20T13:21:52.533" v="3" actId="478"/>
          <ac:spMkLst>
            <pc:docMk/>
            <pc:sldMk cId="2883448871" sldId="259"/>
            <ac:spMk id="3" creationId="{3A2390ED-02A7-5C77-E69E-6CF95F4937C5}"/>
          </ac:spMkLst>
        </pc:spChg>
        <pc:picChg chg="add del mod">
          <ac:chgData name="Neil Todd (Chemistry)" userId="292e3cd5-22c2-486f-9667-f87378bf68f7" providerId="ADAL" clId="{7E7780BA-58C8-4632-9AB8-C52D7ABACCC5}" dt="2023-11-20T13:23:37.008" v="7" actId="478"/>
          <ac:picMkLst>
            <pc:docMk/>
            <pc:sldMk cId="2883448871" sldId="259"/>
            <ac:picMk id="5" creationId="{7A400D4E-8796-E235-E96D-2D5398C6CECB}"/>
          </ac:picMkLst>
        </pc:picChg>
      </pc:sldChg>
      <pc:sldChg chg="modAnim">
        <pc:chgData name="Neil Todd (Chemistry)" userId="292e3cd5-22c2-486f-9667-f87378bf68f7" providerId="ADAL" clId="{7E7780BA-58C8-4632-9AB8-C52D7ABACCC5}" dt="2023-12-05T10:13:30.141" v="171"/>
        <pc:sldMkLst>
          <pc:docMk/>
          <pc:sldMk cId="1445392644" sldId="260"/>
        </pc:sldMkLst>
      </pc:sldChg>
      <pc:sldChg chg="modNotesTx">
        <pc:chgData name="Neil Todd (Chemistry)" userId="292e3cd5-22c2-486f-9667-f87378bf68f7" providerId="ADAL" clId="{7E7780BA-58C8-4632-9AB8-C52D7ABACCC5}" dt="2023-12-04T10:55:10.791" v="8" actId="20577"/>
        <pc:sldMkLst>
          <pc:docMk/>
          <pc:sldMk cId="319034132" sldId="261"/>
        </pc:sldMkLst>
      </pc:sldChg>
      <pc:sldChg chg="addSp delSp modSp mod ord modNotesTx">
        <pc:chgData name="Neil Todd (Chemistry)" userId="292e3cd5-22c2-486f-9667-f87378bf68f7" providerId="ADAL" clId="{7E7780BA-58C8-4632-9AB8-C52D7ABACCC5}" dt="2023-12-04T15:23:07.776" v="140"/>
        <pc:sldMkLst>
          <pc:docMk/>
          <pc:sldMk cId="1975037255" sldId="262"/>
        </pc:sldMkLst>
        <pc:spChg chg="add mod">
          <ac:chgData name="Neil Todd (Chemistry)" userId="292e3cd5-22c2-486f-9667-f87378bf68f7" providerId="ADAL" clId="{7E7780BA-58C8-4632-9AB8-C52D7ABACCC5}" dt="2023-12-04T15:21:20.036" v="83"/>
          <ac:spMkLst>
            <pc:docMk/>
            <pc:sldMk cId="1975037255" sldId="262"/>
            <ac:spMk id="5" creationId="{D4863C5C-586B-D4DB-3BAC-E1A00993F566}"/>
          </ac:spMkLst>
        </pc:spChg>
        <pc:picChg chg="add del mod">
          <ac:chgData name="Neil Todd (Chemistry)" userId="292e3cd5-22c2-486f-9667-f87378bf68f7" providerId="ADAL" clId="{7E7780BA-58C8-4632-9AB8-C52D7ABACCC5}" dt="2023-12-04T15:20:44.683" v="58" actId="478"/>
          <ac:picMkLst>
            <pc:docMk/>
            <pc:sldMk cId="1975037255" sldId="262"/>
            <ac:picMk id="3" creationId="{72A77D10-2AF9-D4A8-A78A-0D8BB2393942}"/>
          </ac:picMkLst>
        </pc:picChg>
        <pc:picChg chg="add del mod">
          <ac:chgData name="Neil Todd (Chemistry)" userId="292e3cd5-22c2-486f-9667-f87378bf68f7" providerId="ADAL" clId="{7E7780BA-58C8-4632-9AB8-C52D7ABACCC5}" dt="2023-12-04T15:20:45.409" v="59" actId="478"/>
          <ac:picMkLst>
            <pc:docMk/>
            <pc:sldMk cId="1975037255" sldId="262"/>
            <ac:picMk id="4" creationId="{9F77CC5E-8754-AEC1-9F83-3F0522A7E4D0}"/>
          </ac:picMkLst>
        </pc:picChg>
      </pc:sldChg>
      <pc:sldChg chg="addSp modSp del ord">
        <pc:chgData name="Neil Todd (Chemistry)" userId="292e3cd5-22c2-486f-9667-f87378bf68f7" providerId="ADAL" clId="{7E7780BA-58C8-4632-9AB8-C52D7ABACCC5}" dt="2023-12-04T15:21:22.133" v="84" actId="47"/>
        <pc:sldMkLst>
          <pc:docMk/>
          <pc:sldMk cId="2065386923" sldId="263"/>
        </pc:sldMkLst>
        <pc:spChg chg="add mod">
          <ac:chgData name="Neil Todd (Chemistry)" userId="292e3cd5-22c2-486f-9667-f87378bf68f7" providerId="ADAL" clId="{7E7780BA-58C8-4632-9AB8-C52D7ABACCC5}" dt="2023-12-04T15:19:17.956" v="54"/>
          <ac:spMkLst>
            <pc:docMk/>
            <pc:sldMk cId="2065386923" sldId="263"/>
            <ac:spMk id="3" creationId="{D4EC7F3A-7542-1391-C2AE-01C69614972E}"/>
          </ac:spMkLst>
        </pc:spChg>
      </pc:sldChg>
      <pc:sldChg chg="addSp modSp mod ord">
        <pc:chgData name="Neil Todd (Chemistry)" userId="292e3cd5-22c2-486f-9667-f87378bf68f7" providerId="ADAL" clId="{7E7780BA-58C8-4632-9AB8-C52D7ABACCC5}" dt="2023-12-05T10:13:42.349" v="172" actId="20577"/>
        <pc:sldMkLst>
          <pc:docMk/>
          <pc:sldMk cId="959992512" sldId="264"/>
        </pc:sldMkLst>
        <pc:spChg chg="add mod">
          <ac:chgData name="Neil Todd (Chemistry)" userId="292e3cd5-22c2-486f-9667-f87378bf68f7" providerId="ADAL" clId="{7E7780BA-58C8-4632-9AB8-C52D7ABACCC5}" dt="2023-12-05T10:13:42.349" v="172" actId="20577"/>
          <ac:spMkLst>
            <pc:docMk/>
            <pc:sldMk cId="959992512" sldId="264"/>
            <ac:spMk id="2" creationId="{12CE6107-B79E-CD8D-B742-B73EAE67E447}"/>
          </ac:spMkLst>
        </pc:spChg>
      </pc:sldChg>
      <pc:sldChg chg="addSp delSp modSp new del mod">
        <pc:chgData name="Neil Todd (Chemistry)" userId="292e3cd5-22c2-486f-9667-f87378bf68f7" providerId="ADAL" clId="{7E7780BA-58C8-4632-9AB8-C52D7ABACCC5}" dt="2023-12-04T13:45:52.608" v="18" actId="47"/>
        <pc:sldMkLst>
          <pc:docMk/>
          <pc:sldMk cId="2056226731" sldId="264"/>
        </pc:sldMkLst>
        <pc:spChg chg="del">
          <ac:chgData name="Neil Todd (Chemistry)" userId="292e3cd5-22c2-486f-9667-f87378bf68f7" providerId="ADAL" clId="{7E7780BA-58C8-4632-9AB8-C52D7ABACCC5}" dt="2023-12-04T13:44:02.207" v="13" actId="478"/>
          <ac:spMkLst>
            <pc:docMk/>
            <pc:sldMk cId="2056226731" sldId="264"/>
            <ac:spMk id="2" creationId="{48B18A64-7D18-DC74-099D-B887AD374234}"/>
          </ac:spMkLst>
        </pc:spChg>
        <pc:spChg chg="del">
          <ac:chgData name="Neil Todd (Chemistry)" userId="292e3cd5-22c2-486f-9667-f87378bf68f7" providerId="ADAL" clId="{7E7780BA-58C8-4632-9AB8-C52D7ABACCC5}" dt="2023-12-04T13:44:03.821" v="14" actId="478"/>
          <ac:spMkLst>
            <pc:docMk/>
            <pc:sldMk cId="2056226731" sldId="264"/>
            <ac:spMk id="3" creationId="{F37D6BF7-890A-7097-8852-D7A33F9FF31F}"/>
          </ac:spMkLst>
        </pc:spChg>
        <pc:picChg chg="add mod">
          <ac:chgData name="Neil Todd (Chemistry)" userId="292e3cd5-22c2-486f-9667-f87378bf68f7" providerId="ADAL" clId="{7E7780BA-58C8-4632-9AB8-C52D7ABACCC5}" dt="2023-12-04T13:44:15.188" v="17" actId="14100"/>
          <ac:picMkLst>
            <pc:docMk/>
            <pc:sldMk cId="2056226731" sldId="264"/>
            <ac:picMk id="1026" creationId="{A0D69CFA-F3CB-FB8A-9BBA-66AEF4787CEB}"/>
          </ac:picMkLst>
        </pc:picChg>
      </pc:sldChg>
      <pc:sldChg chg="add modNotesTx">
        <pc:chgData name="Neil Todd (Chemistry)" userId="292e3cd5-22c2-486f-9667-f87378bf68f7" providerId="ADAL" clId="{7E7780BA-58C8-4632-9AB8-C52D7ABACCC5}" dt="2023-12-05T10:16:19.326" v="312" actId="20577"/>
        <pc:sldMkLst>
          <pc:docMk/>
          <pc:sldMk cId="2520117917" sldId="265"/>
        </pc:sldMkLst>
      </pc:sldChg>
      <pc:sldChg chg="add modNotesTx">
        <pc:chgData name="Neil Todd (Chemistry)" userId="292e3cd5-22c2-486f-9667-f87378bf68f7" providerId="ADAL" clId="{7E7780BA-58C8-4632-9AB8-C52D7ABACCC5}" dt="2023-12-05T10:14:24.801" v="200" actId="20577"/>
        <pc:sldMkLst>
          <pc:docMk/>
          <pc:sldMk cId="1338969297" sldId="266"/>
        </pc:sldMkLst>
      </pc:sldChg>
      <pc:sldChg chg="addSp delSp add del setBg delDesignElem">
        <pc:chgData name="Neil Todd (Chemistry)" userId="292e3cd5-22c2-486f-9667-f87378bf68f7" providerId="ADAL" clId="{7E7780BA-58C8-4632-9AB8-C52D7ABACCC5}" dt="2023-12-05T10:14:15.952" v="190"/>
        <pc:sldMkLst>
          <pc:docMk/>
          <pc:sldMk cId="3325190559" sldId="266"/>
        </pc:sldMkLst>
        <pc:spChg chg="add del">
          <ac:chgData name="Neil Todd (Chemistry)" userId="292e3cd5-22c2-486f-9667-f87378bf68f7" providerId="ADAL" clId="{7E7780BA-58C8-4632-9AB8-C52D7ABACCC5}" dt="2023-12-05T10:14:15.952" v="190"/>
          <ac:spMkLst>
            <pc:docMk/>
            <pc:sldMk cId="3325190559" sldId="266"/>
            <ac:spMk id="13" creationId="{007891EC-4501-44ED-A8C8-B11B6DB767AB}"/>
          </ac:spMkLst>
        </pc:spChg>
        <pc:spChg chg="add del">
          <ac:chgData name="Neil Todd (Chemistry)" userId="292e3cd5-22c2-486f-9667-f87378bf68f7" providerId="ADAL" clId="{7E7780BA-58C8-4632-9AB8-C52D7ABACCC5}" dt="2023-12-05T10:14:15.952" v="190"/>
          <ac:spMkLst>
            <pc:docMk/>
            <pc:sldMk cId="3325190559" sldId="266"/>
            <ac:spMk id="14" creationId="{C1DD1A8A-57D5-4A81-AD04-532B043C5611}"/>
          </ac:spMkLst>
        </pc:spChg>
      </pc:sldChg>
      <pc:sldChg chg="addSp delSp modSp new mod modAnim">
        <pc:chgData name="Neil Todd (Chemistry)" userId="292e3cd5-22c2-486f-9667-f87378bf68f7" providerId="ADAL" clId="{7E7780BA-58C8-4632-9AB8-C52D7ABACCC5}" dt="2023-12-05T15:12:02.137" v="909" actId="14100"/>
        <pc:sldMkLst>
          <pc:docMk/>
          <pc:sldMk cId="1633716436" sldId="267"/>
        </pc:sldMkLst>
        <pc:spChg chg="del">
          <ac:chgData name="Neil Todd (Chemistry)" userId="292e3cd5-22c2-486f-9667-f87378bf68f7" providerId="ADAL" clId="{7E7780BA-58C8-4632-9AB8-C52D7ABACCC5}" dt="2023-12-05T10:52:41.016" v="314" actId="478"/>
          <ac:spMkLst>
            <pc:docMk/>
            <pc:sldMk cId="1633716436" sldId="267"/>
            <ac:spMk id="2" creationId="{A428555C-90B4-F5EF-F981-9C9341459F88}"/>
          </ac:spMkLst>
        </pc:spChg>
        <pc:spChg chg="del">
          <ac:chgData name="Neil Todd (Chemistry)" userId="292e3cd5-22c2-486f-9667-f87378bf68f7" providerId="ADAL" clId="{7E7780BA-58C8-4632-9AB8-C52D7ABACCC5}" dt="2023-12-05T10:52:42.220" v="315" actId="478"/>
          <ac:spMkLst>
            <pc:docMk/>
            <pc:sldMk cId="1633716436" sldId="267"/>
            <ac:spMk id="3" creationId="{E6FA24CD-8CB9-4BDF-6632-5EC9E5FA1439}"/>
          </ac:spMkLst>
        </pc:spChg>
        <pc:spChg chg="add mod">
          <ac:chgData name="Neil Todd (Chemistry)" userId="292e3cd5-22c2-486f-9667-f87378bf68f7" providerId="ADAL" clId="{7E7780BA-58C8-4632-9AB8-C52D7ABACCC5}" dt="2023-12-05T10:58:26.343" v="377" actId="1076"/>
          <ac:spMkLst>
            <pc:docMk/>
            <pc:sldMk cId="1633716436" sldId="267"/>
            <ac:spMk id="6" creationId="{CF856F21-B8FC-114B-A8F8-4509363E84E1}"/>
          </ac:spMkLst>
        </pc:spChg>
        <pc:spChg chg="add mod">
          <ac:chgData name="Neil Todd (Chemistry)" userId="292e3cd5-22c2-486f-9667-f87378bf68f7" providerId="ADAL" clId="{7E7780BA-58C8-4632-9AB8-C52D7ABACCC5}" dt="2023-12-05T11:44:34.575" v="531" actId="20577"/>
          <ac:spMkLst>
            <pc:docMk/>
            <pc:sldMk cId="1633716436" sldId="267"/>
            <ac:spMk id="10" creationId="{39E03EB6-598E-5035-D9E8-2239B1933C12}"/>
          </ac:spMkLst>
        </pc:spChg>
        <pc:spChg chg="add mod">
          <ac:chgData name="Neil Todd (Chemistry)" userId="292e3cd5-22c2-486f-9667-f87378bf68f7" providerId="ADAL" clId="{7E7780BA-58C8-4632-9AB8-C52D7ABACCC5}" dt="2023-12-05T15:11:56.078" v="908" actId="122"/>
          <ac:spMkLst>
            <pc:docMk/>
            <pc:sldMk cId="1633716436" sldId="267"/>
            <ac:spMk id="12" creationId="{1C94C969-6481-7D56-7A88-01E353DCBA4B}"/>
          </ac:spMkLst>
        </pc:spChg>
        <pc:spChg chg="add mod">
          <ac:chgData name="Neil Todd (Chemistry)" userId="292e3cd5-22c2-486f-9667-f87378bf68f7" providerId="ADAL" clId="{7E7780BA-58C8-4632-9AB8-C52D7ABACCC5}" dt="2023-12-05T11:43:23.425" v="525" actId="1037"/>
          <ac:spMkLst>
            <pc:docMk/>
            <pc:sldMk cId="1633716436" sldId="267"/>
            <ac:spMk id="16" creationId="{0A91AFA5-4D41-B654-5BB9-851ECF9897B2}"/>
          </ac:spMkLst>
        </pc:spChg>
        <pc:spChg chg="mod">
          <ac:chgData name="Neil Todd (Chemistry)" userId="292e3cd5-22c2-486f-9667-f87378bf68f7" providerId="ADAL" clId="{7E7780BA-58C8-4632-9AB8-C52D7ABACCC5}" dt="2023-12-05T11:45:26.164" v="578" actId="1076"/>
          <ac:spMkLst>
            <pc:docMk/>
            <pc:sldMk cId="1633716436" sldId="267"/>
            <ac:spMk id="21" creationId="{4C975B51-8884-54D8-3551-2D153FDC9A91}"/>
          </ac:spMkLst>
        </pc:spChg>
        <pc:grpChg chg="add mod">
          <ac:chgData name="Neil Todd (Chemistry)" userId="292e3cd5-22c2-486f-9667-f87378bf68f7" providerId="ADAL" clId="{7E7780BA-58C8-4632-9AB8-C52D7ABACCC5}" dt="2023-12-05T11:00:12.176" v="432" actId="20577"/>
          <ac:grpSpMkLst>
            <pc:docMk/>
            <pc:sldMk cId="1633716436" sldId="267"/>
            <ac:grpSpMk id="13" creationId="{A4187498-6206-41BC-7946-4CEDEFAB57F1}"/>
          </ac:grpSpMkLst>
        </pc:grpChg>
        <pc:grpChg chg="add mod">
          <ac:chgData name="Neil Todd (Chemistry)" userId="292e3cd5-22c2-486f-9667-f87378bf68f7" providerId="ADAL" clId="{7E7780BA-58C8-4632-9AB8-C52D7ABACCC5}" dt="2023-12-05T11:43:27.978" v="526" actId="20577"/>
          <ac:grpSpMkLst>
            <pc:docMk/>
            <pc:sldMk cId="1633716436" sldId="267"/>
            <ac:grpSpMk id="17" creationId="{29D468EC-A037-B8D7-1509-E18EA68CE544}"/>
          </ac:grpSpMkLst>
        </pc:grpChg>
        <pc:grpChg chg="add mod">
          <ac:chgData name="Neil Todd (Chemistry)" userId="292e3cd5-22c2-486f-9667-f87378bf68f7" providerId="ADAL" clId="{7E7780BA-58C8-4632-9AB8-C52D7ABACCC5}" dt="2023-12-05T11:42:59.892" v="491" actId="20577"/>
          <ac:grpSpMkLst>
            <pc:docMk/>
            <pc:sldMk cId="1633716436" sldId="267"/>
            <ac:grpSpMk id="18" creationId="{9F4C9991-C4A4-B6EF-59ED-A6FBB32B6A1C}"/>
          </ac:grpSpMkLst>
        </pc:grpChg>
        <pc:grpChg chg="add mod">
          <ac:chgData name="Neil Todd (Chemistry)" userId="292e3cd5-22c2-486f-9667-f87378bf68f7" providerId="ADAL" clId="{7E7780BA-58C8-4632-9AB8-C52D7ABACCC5}" dt="2023-12-05T11:42:53.475" v="488" actId="1076"/>
          <ac:grpSpMkLst>
            <pc:docMk/>
            <pc:sldMk cId="1633716436" sldId="267"/>
            <ac:grpSpMk id="19" creationId="{4BA1E0FD-B03D-5060-3281-F5956484CA6E}"/>
          </ac:grpSpMkLst>
        </pc:grpChg>
        <pc:picChg chg="add mod">
          <ac:chgData name="Neil Todd (Chemistry)" userId="292e3cd5-22c2-486f-9667-f87378bf68f7" providerId="ADAL" clId="{7E7780BA-58C8-4632-9AB8-C52D7ABACCC5}" dt="2023-12-05T10:57:52.766" v="331" actId="1076"/>
          <ac:picMkLst>
            <pc:docMk/>
            <pc:sldMk cId="1633716436" sldId="267"/>
            <ac:picMk id="5" creationId="{B0AC7893-2ED6-A707-D42B-20CA0E108709}"/>
          </ac:picMkLst>
        </pc:picChg>
        <pc:cxnChg chg="add mod">
          <ac:chgData name="Neil Todd (Chemistry)" userId="292e3cd5-22c2-486f-9667-f87378bf68f7" providerId="ADAL" clId="{7E7780BA-58C8-4632-9AB8-C52D7ABACCC5}" dt="2023-12-05T11:43:27.978" v="526" actId="20577"/>
          <ac:cxnSpMkLst>
            <pc:docMk/>
            <pc:sldMk cId="1633716436" sldId="267"/>
            <ac:cxnSpMk id="8" creationId="{0064819C-B5D0-AF0A-2945-B0A779E67C4E}"/>
          </ac:cxnSpMkLst>
        </pc:cxnChg>
        <pc:cxnChg chg="add mod">
          <ac:chgData name="Neil Todd (Chemistry)" userId="292e3cd5-22c2-486f-9667-f87378bf68f7" providerId="ADAL" clId="{7E7780BA-58C8-4632-9AB8-C52D7ABACCC5}" dt="2023-12-05T15:12:02.137" v="909" actId="14100"/>
          <ac:cxnSpMkLst>
            <pc:docMk/>
            <pc:sldMk cId="1633716436" sldId="267"/>
            <ac:cxnSpMk id="11" creationId="{48FD7E52-6689-6C14-4A88-2684D5C8419C}"/>
          </ac:cxnSpMkLst>
        </pc:cxnChg>
        <pc:cxnChg chg="add mod">
          <ac:chgData name="Neil Todd (Chemistry)" userId="292e3cd5-22c2-486f-9667-f87378bf68f7" providerId="ADAL" clId="{7E7780BA-58C8-4632-9AB8-C52D7ABACCC5}" dt="2023-12-05T11:42:59.892" v="491" actId="20577"/>
          <ac:cxnSpMkLst>
            <pc:docMk/>
            <pc:sldMk cId="1633716436" sldId="267"/>
            <ac:cxnSpMk id="15" creationId="{31AB9720-77F6-039D-2B1A-E09D983E839D}"/>
          </ac:cxnSpMkLst>
        </pc:cxnChg>
        <pc:cxnChg chg="mod">
          <ac:chgData name="Neil Todd (Chemistry)" userId="292e3cd5-22c2-486f-9667-f87378bf68f7" providerId="ADAL" clId="{7E7780BA-58C8-4632-9AB8-C52D7ABACCC5}" dt="2023-12-05T11:45:34.148" v="580" actId="1076"/>
          <ac:cxnSpMkLst>
            <pc:docMk/>
            <pc:sldMk cId="1633716436" sldId="267"/>
            <ac:cxnSpMk id="20" creationId="{4CD60FD4-616D-DFAF-E525-CFDB393159BC}"/>
          </ac:cxnSpMkLst>
        </pc:cxnChg>
      </pc:sldChg>
      <pc:sldChg chg="addSp delSp modSp new mod">
        <pc:chgData name="Neil Todd (Chemistry)" userId="292e3cd5-22c2-486f-9667-f87378bf68f7" providerId="ADAL" clId="{7E7780BA-58C8-4632-9AB8-C52D7ABACCC5}" dt="2023-12-05T11:55:17.735" v="713" actId="1076"/>
        <pc:sldMkLst>
          <pc:docMk/>
          <pc:sldMk cId="3107841377" sldId="268"/>
        </pc:sldMkLst>
        <pc:spChg chg="del">
          <ac:chgData name="Neil Todd (Chemistry)" userId="292e3cd5-22c2-486f-9667-f87378bf68f7" providerId="ADAL" clId="{7E7780BA-58C8-4632-9AB8-C52D7ABACCC5}" dt="2023-12-05T11:46:38.260" v="583" actId="478"/>
          <ac:spMkLst>
            <pc:docMk/>
            <pc:sldMk cId="3107841377" sldId="268"/>
            <ac:spMk id="2" creationId="{6821995A-19E1-DF8A-C0E7-571AE8693B40}"/>
          </ac:spMkLst>
        </pc:spChg>
        <pc:spChg chg="del">
          <ac:chgData name="Neil Todd (Chemistry)" userId="292e3cd5-22c2-486f-9667-f87378bf68f7" providerId="ADAL" clId="{7E7780BA-58C8-4632-9AB8-C52D7ABACCC5}" dt="2023-12-05T11:46:39.807" v="584" actId="478"/>
          <ac:spMkLst>
            <pc:docMk/>
            <pc:sldMk cId="3107841377" sldId="268"/>
            <ac:spMk id="3" creationId="{79DA1AC9-2070-33C1-C585-0BF03F91C853}"/>
          </ac:spMkLst>
        </pc:spChg>
        <pc:spChg chg="add mod">
          <ac:chgData name="Neil Todd (Chemistry)" userId="292e3cd5-22c2-486f-9667-f87378bf68f7" providerId="ADAL" clId="{7E7780BA-58C8-4632-9AB8-C52D7ABACCC5}" dt="2023-12-05T11:54:07.051" v="673" actId="1076"/>
          <ac:spMkLst>
            <pc:docMk/>
            <pc:sldMk cId="3107841377" sldId="268"/>
            <ac:spMk id="6" creationId="{0521D821-2C00-1B4A-0328-A678565D3897}"/>
          </ac:spMkLst>
        </pc:spChg>
        <pc:spChg chg="add del mod">
          <ac:chgData name="Neil Todd (Chemistry)" userId="292e3cd5-22c2-486f-9667-f87378bf68f7" providerId="ADAL" clId="{7E7780BA-58C8-4632-9AB8-C52D7ABACCC5}" dt="2023-12-05T11:54:22.940" v="676" actId="478"/>
          <ac:spMkLst>
            <pc:docMk/>
            <pc:sldMk cId="3107841377" sldId="268"/>
            <ac:spMk id="7" creationId="{510266EA-A518-260D-420A-E0B4E5DDA3C7}"/>
          </ac:spMkLst>
        </pc:spChg>
        <pc:spChg chg="add mod">
          <ac:chgData name="Neil Todd (Chemistry)" userId="292e3cd5-22c2-486f-9667-f87378bf68f7" providerId="ADAL" clId="{7E7780BA-58C8-4632-9AB8-C52D7ABACCC5}" dt="2023-12-05T11:54:49.516" v="698" actId="1076"/>
          <ac:spMkLst>
            <pc:docMk/>
            <pc:sldMk cId="3107841377" sldId="268"/>
            <ac:spMk id="8" creationId="{187D530F-A6AD-ED81-93F1-86A354DE9757}"/>
          </ac:spMkLst>
        </pc:spChg>
        <pc:spChg chg="add mod">
          <ac:chgData name="Neil Todd (Chemistry)" userId="292e3cd5-22c2-486f-9667-f87378bf68f7" providerId="ADAL" clId="{7E7780BA-58C8-4632-9AB8-C52D7ABACCC5}" dt="2023-12-05T11:54:59.048" v="704" actId="20577"/>
          <ac:spMkLst>
            <pc:docMk/>
            <pc:sldMk cId="3107841377" sldId="268"/>
            <ac:spMk id="9" creationId="{DC139182-E3F5-1D49-6170-E7D9C99C69F6}"/>
          </ac:spMkLst>
        </pc:spChg>
        <pc:spChg chg="add mod">
          <ac:chgData name="Neil Todd (Chemistry)" userId="292e3cd5-22c2-486f-9667-f87378bf68f7" providerId="ADAL" clId="{7E7780BA-58C8-4632-9AB8-C52D7ABACCC5}" dt="2023-12-05T11:55:17.735" v="713" actId="1076"/>
          <ac:spMkLst>
            <pc:docMk/>
            <pc:sldMk cId="3107841377" sldId="268"/>
            <ac:spMk id="10" creationId="{2797FFC5-341C-033A-B0CB-FF57AAEF7161}"/>
          </ac:spMkLst>
        </pc:spChg>
        <pc:picChg chg="add mod">
          <ac:chgData name="Neil Todd (Chemistry)" userId="292e3cd5-22c2-486f-9667-f87378bf68f7" providerId="ADAL" clId="{7E7780BA-58C8-4632-9AB8-C52D7ABACCC5}" dt="2023-12-05T11:53:30.662" v="593" actId="1076"/>
          <ac:picMkLst>
            <pc:docMk/>
            <pc:sldMk cId="3107841377" sldId="268"/>
            <ac:picMk id="5" creationId="{ED78062F-3D15-EB76-8E82-CA760DE46CDA}"/>
          </ac:picMkLst>
        </pc:picChg>
      </pc:sldChg>
      <pc:sldChg chg="addSp delSp modSp new mod">
        <pc:chgData name="Neil Todd (Chemistry)" userId="292e3cd5-22c2-486f-9667-f87378bf68f7" providerId="ADAL" clId="{7E7780BA-58C8-4632-9AB8-C52D7ABACCC5}" dt="2023-12-05T12:34:16.192" v="744" actId="20577"/>
        <pc:sldMkLst>
          <pc:docMk/>
          <pc:sldMk cId="2915654167" sldId="269"/>
        </pc:sldMkLst>
        <pc:spChg chg="del">
          <ac:chgData name="Neil Todd (Chemistry)" userId="292e3cd5-22c2-486f-9667-f87378bf68f7" providerId="ADAL" clId="{7E7780BA-58C8-4632-9AB8-C52D7ABACCC5}" dt="2023-12-05T11:55:58.977" v="715" actId="478"/>
          <ac:spMkLst>
            <pc:docMk/>
            <pc:sldMk cId="2915654167" sldId="269"/>
            <ac:spMk id="2" creationId="{4CA18153-6411-4E5C-0737-996788974122}"/>
          </ac:spMkLst>
        </pc:spChg>
        <pc:spChg chg="del">
          <ac:chgData name="Neil Todd (Chemistry)" userId="292e3cd5-22c2-486f-9667-f87378bf68f7" providerId="ADAL" clId="{7E7780BA-58C8-4632-9AB8-C52D7ABACCC5}" dt="2023-12-05T11:56:00.600" v="716" actId="478"/>
          <ac:spMkLst>
            <pc:docMk/>
            <pc:sldMk cId="2915654167" sldId="269"/>
            <ac:spMk id="3" creationId="{B0F90A1D-B5B0-9BF1-C2C6-5A74E50C0F3F}"/>
          </ac:spMkLst>
        </pc:spChg>
        <pc:spChg chg="add mod">
          <ac:chgData name="Neil Todd (Chemistry)" userId="292e3cd5-22c2-486f-9667-f87378bf68f7" providerId="ADAL" clId="{7E7780BA-58C8-4632-9AB8-C52D7ABACCC5}" dt="2023-12-05T12:33:25.219" v="727" actId="20577"/>
          <ac:spMkLst>
            <pc:docMk/>
            <pc:sldMk cId="2915654167" sldId="269"/>
            <ac:spMk id="4" creationId="{E1EB486C-F5EB-D1FE-7E4D-ECE64BEE1F0B}"/>
          </ac:spMkLst>
        </pc:spChg>
        <pc:spChg chg="add mod">
          <ac:chgData name="Neil Todd (Chemistry)" userId="292e3cd5-22c2-486f-9667-f87378bf68f7" providerId="ADAL" clId="{7E7780BA-58C8-4632-9AB8-C52D7ABACCC5}" dt="2023-12-05T12:33:35.393" v="734" actId="20577"/>
          <ac:spMkLst>
            <pc:docMk/>
            <pc:sldMk cId="2915654167" sldId="269"/>
            <ac:spMk id="5" creationId="{4D7778D2-4A09-C7D6-4DBD-D9B67F7FD3D6}"/>
          </ac:spMkLst>
        </pc:spChg>
        <pc:spChg chg="add mod">
          <ac:chgData name="Neil Todd (Chemistry)" userId="292e3cd5-22c2-486f-9667-f87378bf68f7" providerId="ADAL" clId="{7E7780BA-58C8-4632-9AB8-C52D7ABACCC5}" dt="2023-12-05T12:34:16.192" v="744" actId="20577"/>
          <ac:spMkLst>
            <pc:docMk/>
            <pc:sldMk cId="2915654167" sldId="269"/>
            <ac:spMk id="6" creationId="{8C473FD7-C59A-F185-6C40-AE48997C2EAD}"/>
          </ac:spMkLst>
        </pc:spChg>
        <pc:picChg chg="add mod">
          <ac:chgData name="Neil Todd (Chemistry)" userId="292e3cd5-22c2-486f-9667-f87378bf68f7" providerId="ADAL" clId="{7E7780BA-58C8-4632-9AB8-C52D7ABACCC5}" dt="2023-12-05T12:33:08.949" v="722" actId="1076"/>
          <ac:picMkLst>
            <pc:docMk/>
            <pc:sldMk cId="2915654167" sldId="269"/>
            <ac:picMk id="1026" creationId="{EDC64DD7-32D5-F6CB-BB1C-B5CDD29E6A68}"/>
          </ac:picMkLst>
        </pc:picChg>
      </pc:sldChg>
      <pc:sldChg chg="addSp delSp modSp new mod modAnim">
        <pc:chgData name="Neil Todd (Chemistry)" userId="292e3cd5-22c2-486f-9667-f87378bf68f7" providerId="ADAL" clId="{7E7780BA-58C8-4632-9AB8-C52D7ABACCC5}" dt="2023-12-05T15:06:50.563" v="896"/>
        <pc:sldMkLst>
          <pc:docMk/>
          <pc:sldMk cId="530005164" sldId="270"/>
        </pc:sldMkLst>
        <pc:spChg chg="add del mod">
          <ac:chgData name="Neil Todd (Chemistry)" userId="292e3cd5-22c2-486f-9667-f87378bf68f7" providerId="ADAL" clId="{7E7780BA-58C8-4632-9AB8-C52D7ABACCC5}" dt="2023-12-05T15:04:56.475" v="792" actId="478"/>
          <ac:spMkLst>
            <pc:docMk/>
            <pc:sldMk cId="530005164" sldId="270"/>
            <ac:spMk id="4" creationId="{252024CB-4379-D776-B9E4-F3F87E156AC5}"/>
          </ac:spMkLst>
        </pc:spChg>
        <pc:spChg chg="add mod">
          <ac:chgData name="Neil Todd (Chemistry)" userId="292e3cd5-22c2-486f-9667-f87378bf68f7" providerId="ADAL" clId="{7E7780BA-58C8-4632-9AB8-C52D7ABACCC5}" dt="2023-12-05T15:05:55.381" v="894" actId="122"/>
          <ac:spMkLst>
            <pc:docMk/>
            <pc:sldMk cId="530005164" sldId="270"/>
            <ac:spMk id="5" creationId="{9431B391-A71F-D11B-4EF7-6A9BE799503B}"/>
          </ac:spMkLst>
        </pc:spChg>
        <pc:picChg chg="add del mod">
          <ac:chgData name="Neil Todd (Chemistry)" userId="292e3cd5-22c2-486f-9667-f87378bf68f7" providerId="ADAL" clId="{7E7780BA-58C8-4632-9AB8-C52D7ABACCC5}" dt="2023-12-05T15:04:52.737" v="791" actId="478"/>
          <ac:picMkLst>
            <pc:docMk/>
            <pc:sldMk cId="530005164" sldId="270"/>
            <ac:picMk id="3" creationId="{9209775B-3E91-23B6-0490-B6E7C5758AFA}"/>
          </ac:picMkLst>
        </pc:picChg>
        <pc:picChg chg="add mod">
          <ac:chgData name="Neil Todd (Chemistry)" userId="292e3cd5-22c2-486f-9667-f87378bf68f7" providerId="ADAL" clId="{7E7780BA-58C8-4632-9AB8-C52D7ABACCC5}" dt="2023-12-05T15:05:05.281" v="795" actId="1076"/>
          <ac:picMkLst>
            <pc:docMk/>
            <pc:sldMk cId="530005164" sldId="270"/>
            <ac:picMk id="1026" creationId="{E75B7204-C240-0711-59CA-14C3F8722597}"/>
          </ac:picMkLst>
        </pc:picChg>
      </pc:sldChg>
      <pc:sldChg chg="addSp delSp modSp new mod modAnim">
        <pc:chgData name="Neil Todd (Chemistry)" userId="292e3cd5-22c2-486f-9667-f87378bf68f7" providerId="ADAL" clId="{7E7780BA-58C8-4632-9AB8-C52D7ABACCC5}" dt="2023-12-05T15:11:30.931" v="904"/>
        <pc:sldMkLst>
          <pc:docMk/>
          <pc:sldMk cId="1098893404" sldId="271"/>
        </pc:sldMkLst>
        <pc:spChg chg="del">
          <ac:chgData name="Neil Todd (Chemistry)" userId="292e3cd5-22c2-486f-9667-f87378bf68f7" providerId="ADAL" clId="{7E7780BA-58C8-4632-9AB8-C52D7ABACCC5}" dt="2023-12-05T15:04:35.740" v="787" actId="478"/>
          <ac:spMkLst>
            <pc:docMk/>
            <pc:sldMk cId="1098893404" sldId="271"/>
            <ac:spMk id="2" creationId="{E722FAFD-3E6B-62C1-0A5B-AC13E55133C3}"/>
          </ac:spMkLst>
        </pc:spChg>
        <pc:spChg chg="del">
          <ac:chgData name="Neil Todd (Chemistry)" userId="292e3cd5-22c2-486f-9667-f87378bf68f7" providerId="ADAL" clId="{7E7780BA-58C8-4632-9AB8-C52D7ABACCC5}" dt="2023-12-05T15:04:37.457" v="788" actId="478"/>
          <ac:spMkLst>
            <pc:docMk/>
            <pc:sldMk cId="1098893404" sldId="271"/>
            <ac:spMk id="3" creationId="{B9D40C10-B2EE-A0D6-E117-74CC66768FE9}"/>
          </ac:spMkLst>
        </pc:spChg>
        <pc:spChg chg="add mod">
          <ac:chgData name="Neil Todd (Chemistry)" userId="292e3cd5-22c2-486f-9667-f87378bf68f7" providerId="ADAL" clId="{7E7780BA-58C8-4632-9AB8-C52D7ABACCC5}" dt="2023-12-05T15:11:23.868" v="903" actId="1076"/>
          <ac:spMkLst>
            <pc:docMk/>
            <pc:sldMk cId="1098893404" sldId="271"/>
            <ac:spMk id="5" creationId="{CB49178D-8BDB-7E65-0AAA-0DF9913E8420}"/>
          </ac:spMkLst>
        </pc:spChg>
        <pc:picChg chg="add mod">
          <ac:chgData name="Neil Todd (Chemistry)" userId="292e3cd5-22c2-486f-9667-f87378bf68f7" providerId="ADAL" clId="{7E7780BA-58C8-4632-9AB8-C52D7ABACCC5}" dt="2023-12-05T15:11:20.192" v="902" actId="14100"/>
          <ac:picMkLst>
            <pc:docMk/>
            <pc:sldMk cId="1098893404" sldId="271"/>
            <ac:picMk id="4" creationId="{B0A65F27-3A0D-3E44-C8CA-74940D4A6E4F}"/>
          </ac:picMkLst>
        </pc:picChg>
        <pc:picChg chg="add mod">
          <ac:chgData name="Neil Todd (Chemistry)" userId="292e3cd5-22c2-486f-9667-f87378bf68f7" providerId="ADAL" clId="{7E7780BA-58C8-4632-9AB8-C52D7ABACCC5}" dt="2023-12-05T15:11:16.624" v="901" actId="1076"/>
          <ac:picMkLst>
            <pc:docMk/>
            <pc:sldMk cId="1098893404" sldId="271"/>
            <ac:picMk id="2050" creationId="{9A9F13D1-A9EE-EC5B-B4CC-339220C2C29F}"/>
          </ac:picMkLst>
        </pc:picChg>
      </pc:sldChg>
    </pc:docChg>
  </pc:docChgLst>
  <pc:docChgLst>
    <pc:chgData name="Neil Todd (Chemistry)" userId="292e3cd5-22c2-486f-9667-f87378bf68f7" providerId="ADAL" clId="{A3BA7E22-B315-43B1-85F2-EE309ADE423B}"/>
    <pc:docChg chg="addSld delSld modSld delMainMaster">
      <pc:chgData name="Neil Todd (Chemistry)" userId="292e3cd5-22c2-486f-9667-f87378bf68f7" providerId="ADAL" clId="{A3BA7E22-B315-43B1-85F2-EE309ADE423B}" dt="2024-03-26T09:25:11.988" v="215" actId="255"/>
      <pc:docMkLst>
        <pc:docMk/>
      </pc:docMkLst>
      <pc:sldChg chg="del">
        <pc:chgData name="Neil Todd (Chemistry)" userId="292e3cd5-22c2-486f-9667-f87378bf68f7" providerId="ADAL" clId="{A3BA7E22-B315-43B1-85F2-EE309ADE423B}" dt="2024-03-26T09:14:04.799" v="2" actId="47"/>
        <pc:sldMkLst>
          <pc:docMk/>
          <pc:sldMk cId="2883448871" sldId="259"/>
        </pc:sldMkLst>
      </pc:sldChg>
      <pc:sldChg chg="add del">
        <pc:chgData name="Neil Todd (Chemistry)" userId="292e3cd5-22c2-486f-9667-f87378bf68f7" providerId="ADAL" clId="{A3BA7E22-B315-43B1-85F2-EE309ADE423B}" dt="2024-03-26T09:14:07.190" v="3"/>
        <pc:sldMkLst>
          <pc:docMk/>
          <pc:sldMk cId="1445392644" sldId="260"/>
        </pc:sldMkLst>
      </pc:sldChg>
      <pc:sldChg chg="modNotesTx">
        <pc:chgData name="Neil Todd (Chemistry)" userId="292e3cd5-22c2-486f-9667-f87378bf68f7" providerId="ADAL" clId="{A3BA7E22-B315-43B1-85F2-EE309ADE423B}" dt="2024-03-26T09:19:03.479" v="167" actId="20577"/>
        <pc:sldMkLst>
          <pc:docMk/>
          <pc:sldMk cId="1975037255" sldId="262"/>
        </pc:sldMkLst>
      </pc:sldChg>
      <pc:sldChg chg="add">
        <pc:chgData name="Neil Todd (Chemistry)" userId="292e3cd5-22c2-486f-9667-f87378bf68f7" providerId="ADAL" clId="{A3BA7E22-B315-43B1-85F2-EE309ADE423B}" dt="2024-03-26T09:14:07.190" v="3"/>
        <pc:sldMkLst>
          <pc:docMk/>
          <pc:sldMk cId="2661121189" sldId="263"/>
        </pc:sldMkLst>
      </pc:sldChg>
      <pc:sldChg chg="del">
        <pc:chgData name="Neil Todd (Chemistry)" userId="292e3cd5-22c2-486f-9667-f87378bf68f7" providerId="ADAL" clId="{A3BA7E22-B315-43B1-85F2-EE309ADE423B}" dt="2024-03-11T14:32:36.784" v="0" actId="47"/>
        <pc:sldMkLst>
          <pc:docMk/>
          <pc:sldMk cId="959992512" sldId="264"/>
        </pc:sldMkLst>
      </pc:sldChg>
      <pc:sldChg chg="addSp modSp mod">
        <pc:chgData name="Neil Todd (Chemistry)" userId="292e3cd5-22c2-486f-9667-f87378bf68f7" providerId="ADAL" clId="{A3BA7E22-B315-43B1-85F2-EE309ADE423B}" dt="2024-03-26T09:25:11.988" v="215" actId="255"/>
        <pc:sldMkLst>
          <pc:docMk/>
          <pc:sldMk cId="1427223334" sldId="273"/>
        </pc:sldMkLst>
        <pc:spChg chg="add mod">
          <ac:chgData name="Neil Todd (Chemistry)" userId="292e3cd5-22c2-486f-9667-f87378bf68f7" providerId="ADAL" clId="{A3BA7E22-B315-43B1-85F2-EE309ADE423B}" dt="2024-03-26T09:25:11.988" v="215" actId="255"/>
          <ac:spMkLst>
            <pc:docMk/>
            <pc:sldMk cId="1427223334" sldId="273"/>
            <ac:spMk id="2" creationId="{5CB2DA62-B189-AC85-D2BA-DF8724D761F7}"/>
          </ac:spMkLst>
        </pc:spChg>
        <pc:spChg chg="mod">
          <ac:chgData name="Neil Todd (Chemistry)" userId="292e3cd5-22c2-486f-9667-f87378bf68f7" providerId="ADAL" clId="{A3BA7E22-B315-43B1-85F2-EE309ADE423B}" dt="2024-03-26T09:24:41.062" v="168" actId="1076"/>
          <ac:spMkLst>
            <pc:docMk/>
            <pc:sldMk cId="1427223334" sldId="273"/>
            <ac:spMk id="4" creationId="{DD723741-5DEB-CD09-84C0-7C335C7E1641}"/>
          </ac:spMkLst>
        </pc:spChg>
        <pc:spChg chg="mod">
          <ac:chgData name="Neil Todd (Chemistry)" userId="292e3cd5-22c2-486f-9667-f87378bf68f7" providerId="ADAL" clId="{A3BA7E22-B315-43B1-85F2-EE309ADE423B}" dt="2024-03-26T09:24:41.062" v="168" actId="1076"/>
          <ac:spMkLst>
            <pc:docMk/>
            <pc:sldMk cId="1427223334" sldId="273"/>
            <ac:spMk id="5" creationId="{69EB8D0C-F3C1-D1D0-E602-41C5F2656460}"/>
          </ac:spMkLst>
        </pc:spChg>
        <pc:picChg chg="mod">
          <ac:chgData name="Neil Todd (Chemistry)" userId="292e3cd5-22c2-486f-9667-f87378bf68f7" providerId="ADAL" clId="{A3BA7E22-B315-43B1-85F2-EE309ADE423B}" dt="2024-03-26T09:24:41.062" v="168" actId="1076"/>
          <ac:picMkLst>
            <pc:docMk/>
            <pc:sldMk cId="1427223334" sldId="273"/>
            <ac:picMk id="3" creationId="{76271DCD-69B5-26F5-A7D3-4498867B4355}"/>
          </ac:picMkLst>
        </pc:picChg>
      </pc:sldChg>
      <pc:sldChg chg="add">
        <pc:chgData name="Neil Todd (Chemistry)" userId="292e3cd5-22c2-486f-9667-f87378bf68f7" providerId="ADAL" clId="{A3BA7E22-B315-43B1-85F2-EE309ADE423B}" dt="2024-03-26T09:14:07.190" v="3"/>
        <pc:sldMkLst>
          <pc:docMk/>
          <pc:sldMk cId="2943761656" sldId="274"/>
        </pc:sldMkLst>
      </pc:sldChg>
      <pc:sldChg chg="add">
        <pc:chgData name="Neil Todd (Chemistry)" userId="292e3cd5-22c2-486f-9667-f87378bf68f7" providerId="ADAL" clId="{A3BA7E22-B315-43B1-85F2-EE309ADE423B}" dt="2024-03-26T09:14:07.190" v="3"/>
        <pc:sldMkLst>
          <pc:docMk/>
          <pc:sldMk cId="3122676314" sldId="275"/>
        </pc:sldMkLst>
      </pc:sldChg>
      <pc:sldMasterChg chg="del delSldLayout">
        <pc:chgData name="Neil Todd (Chemistry)" userId="292e3cd5-22c2-486f-9667-f87378bf68f7" providerId="ADAL" clId="{A3BA7E22-B315-43B1-85F2-EE309ADE423B}" dt="2024-03-11T14:32:36.784" v="0" actId="47"/>
        <pc:sldMasterMkLst>
          <pc:docMk/>
          <pc:sldMasterMk cId="1271145274" sldId="2147483672"/>
        </pc:sldMasterMkLst>
        <pc:sldLayoutChg chg="del">
          <pc:chgData name="Neil Todd (Chemistry)" userId="292e3cd5-22c2-486f-9667-f87378bf68f7" providerId="ADAL" clId="{A3BA7E22-B315-43B1-85F2-EE309ADE423B}" dt="2024-03-11T14:32:36.784" v="0" actId="47"/>
          <pc:sldLayoutMkLst>
            <pc:docMk/>
            <pc:sldMasterMk cId="1271145274" sldId="2147483672"/>
            <pc:sldLayoutMk cId="2341746666" sldId="2147483673"/>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3658403204" sldId="2147483674"/>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3285238649" sldId="2147483675"/>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3180901119" sldId="2147483676"/>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3849294008" sldId="2147483677"/>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14023015" sldId="2147483678"/>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53241361" sldId="2147483679"/>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1752990730" sldId="2147483680"/>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2688211301" sldId="2147483681"/>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2060526917" sldId="2147483682"/>
          </pc:sldLayoutMkLst>
        </pc:sldLayoutChg>
        <pc:sldLayoutChg chg="del">
          <pc:chgData name="Neil Todd (Chemistry)" userId="292e3cd5-22c2-486f-9667-f87378bf68f7" providerId="ADAL" clId="{A3BA7E22-B315-43B1-85F2-EE309ADE423B}" dt="2024-03-11T14:32:36.784" v="0" actId="47"/>
          <pc:sldLayoutMkLst>
            <pc:docMk/>
            <pc:sldMasterMk cId="1271145274" sldId="2147483672"/>
            <pc:sldLayoutMk cId="2561610234" sldId="214748368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B13EC39-66E1-4B4E-8E1E-A933B1093304}" type="datetimeFigureOut">
              <a:rPr lang="en-GB" smtClean="0"/>
              <a:t>26/03/2024</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ED0A81D-5423-4EB0-801E-55FFE0CD7862}" type="slidenum">
              <a:rPr lang="en-GB" smtClean="0"/>
              <a:t>‹#›</a:t>
            </a:fld>
            <a:endParaRPr lang="en-GB"/>
          </a:p>
        </p:txBody>
      </p:sp>
    </p:spTree>
    <p:extLst>
      <p:ext uri="{BB962C8B-B14F-4D97-AF65-F5344CB8AC3E}">
        <p14:creationId xmlns:p14="http://schemas.microsoft.com/office/powerpoint/2010/main" val="3193028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 the children come up with some ideas. Encourage them. “Good suggestion”, “Great idea”. </a:t>
            </a:r>
          </a:p>
        </p:txBody>
      </p:sp>
      <p:sp>
        <p:nvSpPr>
          <p:cNvPr id="4" name="Slide Number Placeholder 3"/>
          <p:cNvSpPr>
            <a:spLocks noGrp="1"/>
          </p:cNvSpPr>
          <p:nvPr>
            <p:ph type="sldNum" sz="quarter" idx="5"/>
          </p:nvPr>
        </p:nvSpPr>
        <p:spPr/>
        <p:txBody>
          <a:bodyPr/>
          <a:lstStyle/>
          <a:p>
            <a:fld id="{CED0A81D-5423-4EB0-801E-55FFE0CD7862}" type="slidenum">
              <a:rPr lang="en-GB" smtClean="0"/>
              <a:t>4</a:t>
            </a:fld>
            <a:endParaRPr lang="en-GB"/>
          </a:p>
        </p:txBody>
      </p:sp>
    </p:spTree>
    <p:extLst>
      <p:ext uri="{BB962C8B-B14F-4D97-AF65-F5344CB8AC3E}">
        <p14:creationId xmlns:p14="http://schemas.microsoft.com/office/powerpoint/2010/main" val="951426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fld id="{CED0A81D-5423-4EB0-801E-55FFE0CD7862}" type="slidenum">
              <a:rPr lang="en-GB" smtClean="0"/>
              <a:t>5</a:t>
            </a:fld>
            <a:endParaRPr lang="en-GB"/>
          </a:p>
        </p:txBody>
      </p:sp>
    </p:spTree>
    <p:extLst>
      <p:ext uri="{BB962C8B-B14F-4D97-AF65-F5344CB8AC3E}">
        <p14:creationId xmlns:p14="http://schemas.microsoft.com/office/powerpoint/2010/main" val="3222385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2777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3167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 Dust from the Sahara was left on cars and windows in September 2023 – and this can happen several times each year.</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In 2010, a volcanic eruption in Iceland led to flights over Europe being cancelled for a week. 10 million passengers were affected.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5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only message to get across from this slide is that particles in the air are very small! </a:t>
            </a:r>
          </a:p>
        </p:txBody>
      </p:sp>
      <p:sp>
        <p:nvSpPr>
          <p:cNvPr id="4" name="Slide Number Placeholder 3"/>
          <p:cNvSpPr>
            <a:spLocks noGrp="1"/>
          </p:cNvSpPr>
          <p:nvPr>
            <p:ph type="sldNum" sz="quarter" idx="5"/>
          </p:nvPr>
        </p:nvSpPr>
        <p:spPr/>
        <p:txBody>
          <a:bodyPr/>
          <a:lstStyle/>
          <a:p>
            <a:fld id="{CED0A81D-5423-4EB0-801E-55FFE0CD7862}" type="slidenum">
              <a:rPr lang="en-GB" smtClean="0"/>
              <a:t>9</a:t>
            </a:fld>
            <a:endParaRPr lang="en-GB"/>
          </a:p>
        </p:txBody>
      </p:sp>
    </p:spTree>
    <p:extLst>
      <p:ext uri="{BB962C8B-B14F-4D97-AF65-F5344CB8AC3E}">
        <p14:creationId xmlns:p14="http://schemas.microsoft.com/office/powerpoint/2010/main" val="2240536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 breakaway from the board at this point. Use the lungs and diaphragm model. The diaphragm moves down and pulls air into the lungs. It moves back up and pushes the air back out again. Children could have a go at drawing lungs and windpipe on their diagram of a human body (see next slide).</a:t>
            </a:r>
          </a:p>
          <a:p>
            <a:endParaRPr lang="en-GB" dirty="0"/>
          </a:p>
          <a:p>
            <a:r>
              <a:rPr lang="en-GB" dirty="0"/>
              <a:t>What’s going to happen if we’re breathing in air that has particles in it?  They’ll go into our lungs. </a:t>
            </a:r>
          </a:p>
          <a:p>
            <a:endParaRPr lang="en-GB" dirty="0"/>
          </a:p>
          <a:p>
            <a:r>
              <a:rPr lang="en-GB" dirty="0"/>
              <a:t>Well, actually they won’t all go in. Larger particles get stuck in your nose and in your windpipe. They stick to the mucus and get removed if you cough or blow your nose.  Smaller particles go further into your lungs. Then can cause problems. For example, people who have asthma might find that their breathing gets harder if there is a lot of dust or other particles in the air. </a:t>
            </a:r>
            <a:br>
              <a:rPr lang="en-GB" dirty="0"/>
            </a:br>
            <a:br>
              <a:rPr lang="en-GB" dirty="0"/>
            </a:br>
            <a:r>
              <a:rPr lang="en-GB" dirty="0"/>
              <a:t>Very small particles can even pass through the lungs and into the bloodstream. These can then lead to clots and potential stroke / </a:t>
            </a:r>
            <a:r>
              <a:rPr lang="en-GB"/>
              <a:t>heart attack.</a:t>
            </a:r>
            <a:endParaRPr lang="en-GB" dirty="0"/>
          </a:p>
        </p:txBody>
      </p:sp>
      <p:sp>
        <p:nvSpPr>
          <p:cNvPr id="4" name="Slide Number Placeholder 3"/>
          <p:cNvSpPr>
            <a:spLocks noGrp="1"/>
          </p:cNvSpPr>
          <p:nvPr>
            <p:ph type="sldNum" sz="quarter" idx="5"/>
          </p:nvPr>
        </p:nvSpPr>
        <p:spPr/>
        <p:txBody>
          <a:bodyPr/>
          <a:lstStyle/>
          <a:p>
            <a:fld id="{CED0A81D-5423-4EB0-801E-55FFE0CD7862}" type="slidenum">
              <a:rPr lang="en-GB" smtClean="0"/>
              <a:t>10</a:t>
            </a:fld>
            <a:endParaRPr lang="en-GB"/>
          </a:p>
        </p:txBody>
      </p:sp>
    </p:spTree>
    <p:extLst>
      <p:ext uri="{BB962C8B-B14F-4D97-AF65-F5344CB8AC3E}">
        <p14:creationId xmlns:p14="http://schemas.microsoft.com/office/powerpoint/2010/main" val="3133053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 to the worksheet. Explain very clearly what the children have to do. </a:t>
            </a:r>
          </a:p>
          <a:p>
            <a:r>
              <a:rPr lang="en-GB" dirty="0"/>
              <a:t>Cut a piece of graph paper in half and clip it to a clipboard.</a:t>
            </a:r>
          </a:p>
          <a:p>
            <a:r>
              <a:rPr lang="en-GB" dirty="0"/>
              <a:t>Choose a grid of 5x5 squares and label next to the rows and columns.</a:t>
            </a:r>
          </a:p>
          <a:p>
            <a:r>
              <a:rPr lang="en-GB" dirty="0"/>
              <a:t>Use a pencil</a:t>
            </a:r>
          </a:p>
          <a:p>
            <a:r>
              <a:rPr lang="en-GB" dirty="0"/>
              <a:t>Cover the whole area with a THIN!!! layer of Vaseline</a:t>
            </a:r>
          </a:p>
          <a:p>
            <a:r>
              <a:rPr lang="en-GB" dirty="0"/>
              <a:t>Choose where to hang the particle catcher! If there’s rain forecast, it might be best if it goes undercover. </a:t>
            </a:r>
          </a:p>
        </p:txBody>
      </p:sp>
      <p:sp>
        <p:nvSpPr>
          <p:cNvPr id="4" name="Slide Number Placeholder 3"/>
          <p:cNvSpPr>
            <a:spLocks noGrp="1"/>
          </p:cNvSpPr>
          <p:nvPr>
            <p:ph type="sldNum" sz="quarter" idx="5"/>
          </p:nvPr>
        </p:nvSpPr>
        <p:spPr/>
        <p:txBody>
          <a:bodyPr/>
          <a:lstStyle/>
          <a:p>
            <a:fld id="{CED0A81D-5423-4EB0-801E-55FFE0CD7862}" type="slidenum">
              <a:rPr lang="en-GB" smtClean="0"/>
              <a:t>11</a:t>
            </a:fld>
            <a:endParaRPr lang="en-GB"/>
          </a:p>
        </p:txBody>
      </p:sp>
    </p:spTree>
    <p:extLst>
      <p:ext uri="{BB962C8B-B14F-4D97-AF65-F5344CB8AC3E}">
        <p14:creationId xmlns:p14="http://schemas.microsoft.com/office/powerpoint/2010/main" val="252814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 to the worksheet. Explain very clearly what the children have to do. </a:t>
            </a:r>
          </a:p>
          <a:p>
            <a:r>
              <a:rPr lang="en-GB" dirty="0"/>
              <a:t>Cut a piece of graph paper in half and clip it to a clipboard.</a:t>
            </a:r>
          </a:p>
          <a:p>
            <a:r>
              <a:rPr lang="en-GB" dirty="0"/>
              <a:t>Choose a grid of 5x5 squares and label next to the rows and columns. The red arrows show where it should be drawn so that it’s nice and central!</a:t>
            </a:r>
          </a:p>
          <a:p>
            <a:r>
              <a:rPr lang="en-GB" dirty="0"/>
              <a:t>Use a pencil</a:t>
            </a:r>
          </a:p>
          <a:p>
            <a:r>
              <a:rPr lang="en-GB" dirty="0"/>
              <a:t>Cover the whole area of the 5 x 5 grid with a THIN!!! layer of Vaseline</a:t>
            </a:r>
          </a:p>
          <a:p>
            <a:r>
              <a:rPr lang="en-GB" dirty="0"/>
              <a:t>Choose where to hang the particle catcher! If there’s rain forecast, it might be best if it goes undercover.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0751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6568317-B2C2-3432-2BA3-B7583838315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8990"/>
          <a:stretch/>
        </p:blipFill>
        <p:spPr>
          <a:xfrm>
            <a:off x="0" y="6153122"/>
            <a:ext cx="1311215" cy="704877"/>
          </a:xfrm>
          <a:prstGeom prst="rect">
            <a:avLst/>
          </a:prstGeom>
        </p:spPr>
      </p:pic>
    </p:spTree>
    <p:extLst>
      <p:ext uri="{BB962C8B-B14F-4D97-AF65-F5344CB8AC3E}">
        <p14:creationId xmlns:p14="http://schemas.microsoft.com/office/powerpoint/2010/main" val="777706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26/03/2024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24869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26/03/2024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967767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26/03/2024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45621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240FE-4A5E-415C-9D62-B45AEF6FCE5E}" type="datetimeFigureOut">
              <a:rPr lang="en-GB" smtClean="0"/>
              <a:t>26/03/2024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1372729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D240FE-4A5E-415C-9D62-B45AEF6FCE5E}" type="datetimeFigureOut">
              <a:rPr lang="en-GB" smtClean="0"/>
              <a:t>26/03/2024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448818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D240FE-4A5E-415C-9D62-B45AEF6FCE5E}" type="datetimeFigureOut">
              <a:rPr lang="en-GB" smtClean="0"/>
              <a:t>26/03/2024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57917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D240FE-4A5E-415C-9D62-B45AEF6FCE5E}" type="datetimeFigureOut">
              <a:rPr lang="en-GB" smtClean="0"/>
              <a:t>26/03/2024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00853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240FE-4A5E-415C-9D62-B45AEF6FCE5E}" type="datetimeFigureOut">
              <a:rPr lang="en-GB" smtClean="0"/>
              <a:t>26/03/2024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1379666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240FE-4A5E-415C-9D62-B45AEF6FCE5E}" type="datetimeFigureOut">
              <a:rPr lang="en-GB" smtClean="0"/>
              <a:t>26/03/2024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376864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240FE-4A5E-415C-9D62-B45AEF6FCE5E}" type="datetimeFigureOut">
              <a:rPr lang="en-GB" smtClean="0"/>
              <a:t>26/03/2024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424818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240FE-4A5E-415C-9D62-B45AEF6FCE5E}" type="datetimeFigureOut">
              <a:rPr lang="en-GB" smtClean="0"/>
              <a:t>26/03/2024</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A566A9-CA1F-4FD8-98A0-E8D8A8401346}" type="slidenum">
              <a:rPr lang="en-GB" smtClean="0"/>
              <a:t>‹#›</a:t>
            </a:fld>
            <a:endParaRPr lang="en-GB"/>
          </a:p>
        </p:txBody>
      </p:sp>
    </p:spTree>
    <p:extLst>
      <p:ext uri="{BB962C8B-B14F-4D97-AF65-F5344CB8AC3E}">
        <p14:creationId xmlns:p14="http://schemas.microsoft.com/office/powerpoint/2010/main" val="1156539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bc.co.uk/bitesize/articles/zdfs47h"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75B7204-C240-0711-59CA-14C3F87225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48" r="17376"/>
          <a:stretch/>
        </p:blipFill>
        <p:spPr bwMode="auto">
          <a:xfrm>
            <a:off x="2203450" y="1346199"/>
            <a:ext cx="4737100" cy="52731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431B391-A71F-D11B-4EF7-6A9BE799503B}"/>
              </a:ext>
            </a:extLst>
          </p:cNvPr>
          <p:cNvSpPr txBox="1"/>
          <p:nvPr/>
        </p:nvSpPr>
        <p:spPr>
          <a:xfrm>
            <a:off x="520700" y="304800"/>
            <a:ext cx="7861300" cy="954107"/>
          </a:xfrm>
          <a:prstGeom prst="rect">
            <a:avLst/>
          </a:prstGeom>
          <a:noFill/>
        </p:spPr>
        <p:txBody>
          <a:bodyPr wrap="square" rtlCol="0">
            <a:spAutoFit/>
          </a:bodyPr>
          <a:lstStyle/>
          <a:p>
            <a:pPr algn="ctr"/>
            <a:r>
              <a:rPr lang="en-GB" sz="2800" dirty="0"/>
              <a:t>What’s the connection between Mike and Sully and the University of Birmingham?</a:t>
            </a:r>
          </a:p>
        </p:txBody>
      </p:sp>
    </p:spTree>
    <p:extLst>
      <p:ext uri="{BB962C8B-B14F-4D97-AF65-F5344CB8AC3E}">
        <p14:creationId xmlns:p14="http://schemas.microsoft.com/office/powerpoint/2010/main" val="53000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B75D5C-BF19-1AB3-EDC9-43B642F5AA42}"/>
              </a:ext>
            </a:extLst>
          </p:cNvPr>
          <p:cNvSpPr txBox="1"/>
          <p:nvPr/>
        </p:nvSpPr>
        <p:spPr>
          <a:xfrm>
            <a:off x="241540" y="332265"/>
            <a:ext cx="4320001" cy="707886"/>
          </a:xfrm>
          <a:prstGeom prst="rect">
            <a:avLst/>
          </a:prstGeom>
          <a:noFill/>
        </p:spPr>
        <p:txBody>
          <a:bodyPr wrap="square" rtlCol="0">
            <a:spAutoFit/>
          </a:bodyPr>
          <a:lstStyle/>
          <a:p>
            <a:pPr algn="ctr"/>
            <a:r>
              <a:rPr lang="en-GB" sz="4000" dirty="0"/>
              <a:t>Why are they bad?</a:t>
            </a:r>
          </a:p>
        </p:txBody>
      </p:sp>
      <p:sp>
        <p:nvSpPr>
          <p:cNvPr id="5" name="TextBox 4">
            <a:extLst>
              <a:ext uri="{FF2B5EF4-FFF2-40B4-BE49-F238E27FC236}">
                <a16:creationId xmlns:a16="http://schemas.microsoft.com/office/drawing/2014/main" id="{D4863C5C-586B-D4DB-3BAC-E1A00993F566}"/>
              </a:ext>
            </a:extLst>
          </p:cNvPr>
          <p:cNvSpPr txBox="1"/>
          <p:nvPr/>
        </p:nvSpPr>
        <p:spPr>
          <a:xfrm>
            <a:off x="6946900" y="5943600"/>
            <a:ext cx="1460500" cy="369332"/>
          </a:xfrm>
          <a:prstGeom prst="rect">
            <a:avLst/>
          </a:prstGeom>
          <a:noFill/>
        </p:spPr>
        <p:txBody>
          <a:bodyPr wrap="square" rtlCol="0">
            <a:spAutoFit/>
          </a:bodyPr>
          <a:lstStyle/>
          <a:p>
            <a:r>
              <a:rPr lang="en-GB" dirty="0">
                <a:hlinkClick r:id="rId3"/>
              </a:rPr>
              <a:t>video</a:t>
            </a:r>
            <a:endParaRPr lang="en-GB" dirty="0"/>
          </a:p>
        </p:txBody>
      </p:sp>
    </p:spTree>
    <p:extLst>
      <p:ext uri="{BB962C8B-B14F-4D97-AF65-F5344CB8AC3E}">
        <p14:creationId xmlns:p14="http://schemas.microsoft.com/office/powerpoint/2010/main" val="1975037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470C93-BCDD-97F5-C0F9-8382E1075583}"/>
              </a:ext>
            </a:extLst>
          </p:cNvPr>
          <p:cNvSpPr txBox="1"/>
          <p:nvPr/>
        </p:nvSpPr>
        <p:spPr>
          <a:xfrm>
            <a:off x="1366641" y="332265"/>
            <a:ext cx="6410730" cy="707886"/>
          </a:xfrm>
          <a:prstGeom prst="rect">
            <a:avLst/>
          </a:prstGeom>
          <a:noFill/>
        </p:spPr>
        <p:txBody>
          <a:bodyPr wrap="none" rtlCol="0">
            <a:spAutoFit/>
          </a:bodyPr>
          <a:lstStyle/>
          <a:p>
            <a:pPr algn="ctr"/>
            <a:r>
              <a:rPr lang="en-GB" sz="4000" dirty="0"/>
              <a:t>Can we measure air particles?</a:t>
            </a:r>
          </a:p>
        </p:txBody>
      </p:sp>
      <p:graphicFrame>
        <p:nvGraphicFramePr>
          <p:cNvPr id="3" name="Table 2">
            <a:extLst>
              <a:ext uri="{FF2B5EF4-FFF2-40B4-BE49-F238E27FC236}">
                <a16:creationId xmlns:a16="http://schemas.microsoft.com/office/drawing/2014/main" id="{CACA6D9C-E9B6-40FF-4D4C-1D142BB1A76B}"/>
              </a:ext>
            </a:extLst>
          </p:cNvPr>
          <p:cNvGraphicFramePr>
            <a:graphicFrameLocks noGrp="1"/>
          </p:cNvGraphicFramePr>
          <p:nvPr>
            <p:extLst>
              <p:ext uri="{D42A27DB-BD31-4B8C-83A1-F6EECF244321}">
                <p14:modId xmlns:p14="http://schemas.microsoft.com/office/powerpoint/2010/main" val="2168406641"/>
              </p:ext>
            </p:extLst>
          </p:nvPr>
        </p:nvGraphicFramePr>
        <p:xfrm>
          <a:off x="1720829" y="1341735"/>
          <a:ext cx="5400000" cy="5184000"/>
        </p:xfrm>
        <a:graphic>
          <a:graphicData uri="http://schemas.openxmlformats.org/drawingml/2006/table">
            <a:tbl>
              <a:tblPr bandRow="1">
                <a:tableStyleId>{5C22544A-7EE6-4342-B048-85BDC9FD1C3A}</a:tableStyleId>
              </a:tblPr>
              <a:tblGrid>
                <a:gridCol w="900000">
                  <a:extLst>
                    <a:ext uri="{9D8B030D-6E8A-4147-A177-3AD203B41FA5}">
                      <a16:colId xmlns:a16="http://schemas.microsoft.com/office/drawing/2014/main" val="175269390"/>
                    </a:ext>
                  </a:extLst>
                </a:gridCol>
                <a:gridCol w="900000">
                  <a:extLst>
                    <a:ext uri="{9D8B030D-6E8A-4147-A177-3AD203B41FA5}">
                      <a16:colId xmlns:a16="http://schemas.microsoft.com/office/drawing/2014/main" val="1436331092"/>
                    </a:ext>
                  </a:extLst>
                </a:gridCol>
                <a:gridCol w="900000">
                  <a:extLst>
                    <a:ext uri="{9D8B030D-6E8A-4147-A177-3AD203B41FA5}">
                      <a16:colId xmlns:a16="http://schemas.microsoft.com/office/drawing/2014/main" val="260255621"/>
                    </a:ext>
                  </a:extLst>
                </a:gridCol>
                <a:gridCol w="900000">
                  <a:extLst>
                    <a:ext uri="{9D8B030D-6E8A-4147-A177-3AD203B41FA5}">
                      <a16:colId xmlns:a16="http://schemas.microsoft.com/office/drawing/2014/main" val="1011181118"/>
                    </a:ext>
                  </a:extLst>
                </a:gridCol>
                <a:gridCol w="900000">
                  <a:extLst>
                    <a:ext uri="{9D8B030D-6E8A-4147-A177-3AD203B41FA5}">
                      <a16:colId xmlns:a16="http://schemas.microsoft.com/office/drawing/2014/main" val="1175093087"/>
                    </a:ext>
                  </a:extLst>
                </a:gridCol>
                <a:gridCol w="900000">
                  <a:extLst>
                    <a:ext uri="{9D8B030D-6E8A-4147-A177-3AD203B41FA5}">
                      <a16:colId xmlns:a16="http://schemas.microsoft.com/office/drawing/2014/main" val="4147661578"/>
                    </a:ext>
                  </a:extLst>
                </a:gridCol>
              </a:tblGrid>
              <a:tr h="864000">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185322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6732209"/>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381614"/>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108805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5361635"/>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6265279"/>
                  </a:ext>
                </a:extLst>
              </a:tr>
            </a:tbl>
          </a:graphicData>
        </a:graphic>
      </p:graphicFrame>
      <p:sp>
        <p:nvSpPr>
          <p:cNvPr id="4" name="TextBox 3">
            <a:extLst>
              <a:ext uri="{FF2B5EF4-FFF2-40B4-BE49-F238E27FC236}">
                <a16:creationId xmlns:a16="http://schemas.microsoft.com/office/drawing/2014/main" id="{E3DCA40A-8ABF-A542-7E84-777003B0CE9C}"/>
              </a:ext>
            </a:extLst>
          </p:cNvPr>
          <p:cNvSpPr txBox="1"/>
          <p:nvPr/>
        </p:nvSpPr>
        <p:spPr>
          <a:xfrm>
            <a:off x="1993256" y="2367904"/>
            <a:ext cx="393056" cy="523220"/>
          </a:xfrm>
          <a:prstGeom prst="rect">
            <a:avLst/>
          </a:prstGeom>
          <a:noFill/>
        </p:spPr>
        <p:txBody>
          <a:bodyPr wrap="none" rtlCol="0">
            <a:spAutoFit/>
          </a:bodyPr>
          <a:lstStyle/>
          <a:p>
            <a:pPr algn="ctr"/>
            <a:r>
              <a:rPr lang="en-GB" sz="2800" dirty="0"/>
              <a:t>A</a:t>
            </a:r>
          </a:p>
        </p:txBody>
      </p:sp>
      <p:sp>
        <p:nvSpPr>
          <p:cNvPr id="5" name="TextBox 4">
            <a:extLst>
              <a:ext uri="{FF2B5EF4-FFF2-40B4-BE49-F238E27FC236}">
                <a16:creationId xmlns:a16="http://schemas.microsoft.com/office/drawing/2014/main" id="{968A6103-D83B-1EA2-5B89-FEC7E1AD5C96}"/>
              </a:ext>
            </a:extLst>
          </p:cNvPr>
          <p:cNvSpPr txBox="1"/>
          <p:nvPr/>
        </p:nvSpPr>
        <p:spPr>
          <a:xfrm>
            <a:off x="1993256" y="3221053"/>
            <a:ext cx="393056" cy="523220"/>
          </a:xfrm>
          <a:prstGeom prst="rect">
            <a:avLst/>
          </a:prstGeom>
          <a:noFill/>
        </p:spPr>
        <p:txBody>
          <a:bodyPr wrap="none" rtlCol="0">
            <a:spAutoFit/>
          </a:bodyPr>
          <a:lstStyle/>
          <a:p>
            <a:pPr algn="ctr"/>
            <a:r>
              <a:rPr lang="en-GB" sz="2800" dirty="0"/>
              <a:t>B</a:t>
            </a:r>
          </a:p>
        </p:txBody>
      </p:sp>
      <p:sp>
        <p:nvSpPr>
          <p:cNvPr id="6" name="TextBox 5">
            <a:extLst>
              <a:ext uri="{FF2B5EF4-FFF2-40B4-BE49-F238E27FC236}">
                <a16:creationId xmlns:a16="http://schemas.microsoft.com/office/drawing/2014/main" id="{6318A476-BE7C-4A01-AB90-95E79639FC6D}"/>
              </a:ext>
            </a:extLst>
          </p:cNvPr>
          <p:cNvSpPr txBox="1"/>
          <p:nvPr/>
        </p:nvSpPr>
        <p:spPr>
          <a:xfrm>
            <a:off x="2002072" y="4074202"/>
            <a:ext cx="375424" cy="523220"/>
          </a:xfrm>
          <a:prstGeom prst="rect">
            <a:avLst/>
          </a:prstGeom>
          <a:noFill/>
        </p:spPr>
        <p:txBody>
          <a:bodyPr wrap="none" rtlCol="0">
            <a:spAutoFit/>
          </a:bodyPr>
          <a:lstStyle/>
          <a:p>
            <a:pPr algn="ctr"/>
            <a:r>
              <a:rPr lang="en-GB" sz="2800" dirty="0"/>
              <a:t>C</a:t>
            </a:r>
          </a:p>
        </p:txBody>
      </p:sp>
      <p:sp>
        <p:nvSpPr>
          <p:cNvPr id="7" name="TextBox 6">
            <a:extLst>
              <a:ext uri="{FF2B5EF4-FFF2-40B4-BE49-F238E27FC236}">
                <a16:creationId xmlns:a16="http://schemas.microsoft.com/office/drawing/2014/main" id="{5BC46592-DBA5-77A9-3F14-839C297EBA3B}"/>
              </a:ext>
            </a:extLst>
          </p:cNvPr>
          <p:cNvSpPr txBox="1"/>
          <p:nvPr/>
        </p:nvSpPr>
        <p:spPr>
          <a:xfrm>
            <a:off x="1986844" y="4926673"/>
            <a:ext cx="405880" cy="523220"/>
          </a:xfrm>
          <a:prstGeom prst="rect">
            <a:avLst/>
          </a:prstGeom>
          <a:noFill/>
        </p:spPr>
        <p:txBody>
          <a:bodyPr wrap="none" rtlCol="0">
            <a:spAutoFit/>
          </a:bodyPr>
          <a:lstStyle/>
          <a:p>
            <a:pPr algn="ctr"/>
            <a:r>
              <a:rPr lang="en-GB" sz="2800" dirty="0"/>
              <a:t>D</a:t>
            </a:r>
          </a:p>
        </p:txBody>
      </p:sp>
      <p:sp>
        <p:nvSpPr>
          <p:cNvPr id="8" name="TextBox 7">
            <a:extLst>
              <a:ext uri="{FF2B5EF4-FFF2-40B4-BE49-F238E27FC236}">
                <a16:creationId xmlns:a16="http://schemas.microsoft.com/office/drawing/2014/main" id="{634D0B8D-D59F-5863-95C9-E8BA0347072C}"/>
              </a:ext>
            </a:extLst>
          </p:cNvPr>
          <p:cNvSpPr txBox="1"/>
          <p:nvPr/>
        </p:nvSpPr>
        <p:spPr>
          <a:xfrm>
            <a:off x="1993256" y="5779144"/>
            <a:ext cx="359393" cy="523220"/>
          </a:xfrm>
          <a:prstGeom prst="rect">
            <a:avLst/>
          </a:prstGeom>
          <a:noFill/>
        </p:spPr>
        <p:txBody>
          <a:bodyPr wrap="none" rtlCol="0">
            <a:spAutoFit/>
          </a:bodyPr>
          <a:lstStyle/>
          <a:p>
            <a:pPr algn="ctr"/>
            <a:r>
              <a:rPr lang="en-GB" sz="2800" dirty="0"/>
              <a:t>E</a:t>
            </a:r>
          </a:p>
        </p:txBody>
      </p:sp>
      <p:sp>
        <p:nvSpPr>
          <p:cNvPr id="9" name="TextBox 8">
            <a:extLst>
              <a:ext uri="{FF2B5EF4-FFF2-40B4-BE49-F238E27FC236}">
                <a16:creationId xmlns:a16="http://schemas.microsoft.com/office/drawing/2014/main" id="{C97AD400-E4BF-9697-EC21-E26C31D9D510}"/>
              </a:ext>
            </a:extLst>
          </p:cNvPr>
          <p:cNvSpPr txBox="1"/>
          <p:nvPr/>
        </p:nvSpPr>
        <p:spPr>
          <a:xfrm>
            <a:off x="2907780" y="1543882"/>
            <a:ext cx="367408" cy="523220"/>
          </a:xfrm>
          <a:prstGeom prst="rect">
            <a:avLst/>
          </a:prstGeom>
          <a:noFill/>
        </p:spPr>
        <p:txBody>
          <a:bodyPr wrap="none" rtlCol="0">
            <a:spAutoFit/>
          </a:bodyPr>
          <a:lstStyle/>
          <a:p>
            <a:pPr algn="ctr"/>
            <a:r>
              <a:rPr lang="en-GB" sz="2800" dirty="0"/>
              <a:t>1</a:t>
            </a:r>
          </a:p>
        </p:txBody>
      </p:sp>
      <p:sp>
        <p:nvSpPr>
          <p:cNvPr id="10" name="TextBox 9">
            <a:extLst>
              <a:ext uri="{FF2B5EF4-FFF2-40B4-BE49-F238E27FC236}">
                <a16:creationId xmlns:a16="http://schemas.microsoft.com/office/drawing/2014/main" id="{4E75CE94-C3DA-8B8A-A081-1028248343FD}"/>
              </a:ext>
            </a:extLst>
          </p:cNvPr>
          <p:cNvSpPr txBox="1"/>
          <p:nvPr/>
        </p:nvSpPr>
        <p:spPr>
          <a:xfrm>
            <a:off x="3809480" y="1543882"/>
            <a:ext cx="367408" cy="523220"/>
          </a:xfrm>
          <a:prstGeom prst="rect">
            <a:avLst/>
          </a:prstGeom>
          <a:noFill/>
        </p:spPr>
        <p:txBody>
          <a:bodyPr wrap="none" rtlCol="0">
            <a:spAutoFit/>
          </a:bodyPr>
          <a:lstStyle/>
          <a:p>
            <a:pPr algn="ctr"/>
            <a:r>
              <a:rPr lang="en-GB" sz="2800" dirty="0"/>
              <a:t>2</a:t>
            </a:r>
          </a:p>
        </p:txBody>
      </p:sp>
      <p:sp>
        <p:nvSpPr>
          <p:cNvPr id="11" name="TextBox 10">
            <a:extLst>
              <a:ext uri="{FF2B5EF4-FFF2-40B4-BE49-F238E27FC236}">
                <a16:creationId xmlns:a16="http://schemas.microsoft.com/office/drawing/2014/main" id="{86C75FC1-4D70-8948-62E3-BAB1A86D2070}"/>
              </a:ext>
            </a:extLst>
          </p:cNvPr>
          <p:cNvSpPr txBox="1"/>
          <p:nvPr/>
        </p:nvSpPr>
        <p:spPr>
          <a:xfrm>
            <a:off x="4698480" y="1543882"/>
            <a:ext cx="367408" cy="523220"/>
          </a:xfrm>
          <a:prstGeom prst="rect">
            <a:avLst/>
          </a:prstGeom>
          <a:noFill/>
        </p:spPr>
        <p:txBody>
          <a:bodyPr wrap="none" rtlCol="0">
            <a:spAutoFit/>
          </a:bodyPr>
          <a:lstStyle/>
          <a:p>
            <a:pPr algn="ctr"/>
            <a:r>
              <a:rPr lang="en-GB" sz="2800" dirty="0"/>
              <a:t>3</a:t>
            </a:r>
          </a:p>
        </p:txBody>
      </p:sp>
      <p:sp>
        <p:nvSpPr>
          <p:cNvPr id="12" name="TextBox 11">
            <a:extLst>
              <a:ext uri="{FF2B5EF4-FFF2-40B4-BE49-F238E27FC236}">
                <a16:creationId xmlns:a16="http://schemas.microsoft.com/office/drawing/2014/main" id="{B292D16C-E580-AFB3-66D0-5865BD4AA15E}"/>
              </a:ext>
            </a:extLst>
          </p:cNvPr>
          <p:cNvSpPr txBox="1"/>
          <p:nvPr/>
        </p:nvSpPr>
        <p:spPr>
          <a:xfrm>
            <a:off x="5598768" y="1543882"/>
            <a:ext cx="367408" cy="523220"/>
          </a:xfrm>
          <a:prstGeom prst="rect">
            <a:avLst/>
          </a:prstGeom>
          <a:noFill/>
        </p:spPr>
        <p:txBody>
          <a:bodyPr wrap="none" rtlCol="0">
            <a:spAutoFit/>
          </a:bodyPr>
          <a:lstStyle/>
          <a:p>
            <a:pPr algn="ctr"/>
            <a:r>
              <a:rPr lang="en-GB" sz="2800" dirty="0"/>
              <a:t>4</a:t>
            </a:r>
          </a:p>
        </p:txBody>
      </p:sp>
      <p:sp>
        <p:nvSpPr>
          <p:cNvPr id="13" name="TextBox 12">
            <a:extLst>
              <a:ext uri="{FF2B5EF4-FFF2-40B4-BE49-F238E27FC236}">
                <a16:creationId xmlns:a16="http://schemas.microsoft.com/office/drawing/2014/main" id="{240C9972-1A54-6797-F9C6-A52C2ACCC9AB}"/>
              </a:ext>
            </a:extLst>
          </p:cNvPr>
          <p:cNvSpPr txBox="1"/>
          <p:nvPr/>
        </p:nvSpPr>
        <p:spPr>
          <a:xfrm>
            <a:off x="6500468" y="1543882"/>
            <a:ext cx="367408" cy="523220"/>
          </a:xfrm>
          <a:prstGeom prst="rect">
            <a:avLst/>
          </a:prstGeom>
          <a:noFill/>
        </p:spPr>
        <p:txBody>
          <a:bodyPr wrap="none" rtlCol="0">
            <a:spAutoFit/>
          </a:bodyPr>
          <a:lstStyle/>
          <a:p>
            <a:pPr algn="ctr"/>
            <a:r>
              <a:rPr lang="en-GB" sz="2800" dirty="0"/>
              <a:t>5</a:t>
            </a:r>
          </a:p>
        </p:txBody>
      </p:sp>
    </p:spTree>
    <p:extLst>
      <p:ext uri="{BB962C8B-B14F-4D97-AF65-F5344CB8AC3E}">
        <p14:creationId xmlns:p14="http://schemas.microsoft.com/office/powerpoint/2010/main" val="319034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271DCD-69B5-26F5-A7D3-4498867B4355}"/>
              </a:ext>
            </a:extLst>
          </p:cNvPr>
          <p:cNvPicPr>
            <a:picLocks noChangeAspect="1"/>
          </p:cNvPicPr>
          <p:nvPr/>
        </p:nvPicPr>
        <p:blipFill>
          <a:blip r:embed="rId2"/>
          <a:stretch>
            <a:fillRect/>
          </a:stretch>
        </p:blipFill>
        <p:spPr>
          <a:xfrm>
            <a:off x="307876" y="0"/>
            <a:ext cx="4886424" cy="6625251"/>
          </a:xfrm>
          <a:prstGeom prst="rect">
            <a:avLst/>
          </a:prstGeom>
        </p:spPr>
      </p:pic>
      <p:sp>
        <p:nvSpPr>
          <p:cNvPr id="4" name="TextBox 3">
            <a:extLst>
              <a:ext uri="{FF2B5EF4-FFF2-40B4-BE49-F238E27FC236}">
                <a16:creationId xmlns:a16="http://schemas.microsoft.com/office/drawing/2014/main" id="{DD723741-5DEB-CD09-84C0-7C335C7E1641}"/>
              </a:ext>
            </a:extLst>
          </p:cNvPr>
          <p:cNvSpPr txBox="1"/>
          <p:nvPr/>
        </p:nvSpPr>
        <p:spPr>
          <a:xfrm>
            <a:off x="406400" y="381000"/>
            <a:ext cx="3746500" cy="954107"/>
          </a:xfrm>
          <a:prstGeom prst="rect">
            <a:avLst/>
          </a:prstGeom>
          <a:noFill/>
        </p:spPr>
        <p:txBody>
          <a:bodyPr wrap="square" rtlCol="0">
            <a:spAutoFit/>
          </a:bodyPr>
          <a:lstStyle/>
          <a:p>
            <a:r>
              <a:rPr lang="en-GB" sz="2800" dirty="0"/>
              <a:t>Name:</a:t>
            </a:r>
          </a:p>
          <a:p>
            <a:endParaRPr lang="en-GB" sz="2800" dirty="0"/>
          </a:p>
        </p:txBody>
      </p:sp>
      <p:sp>
        <p:nvSpPr>
          <p:cNvPr id="5" name="TextBox 4">
            <a:extLst>
              <a:ext uri="{FF2B5EF4-FFF2-40B4-BE49-F238E27FC236}">
                <a16:creationId xmlns:a16="http://schemas.microsoft.com/office/drawing/2014/main" id="{69EB8D0C-F3C1-D1D0-E602-41C5F2656460}"/>
              </a:ext>
            </a:extLst>
          </p:cNvPr>
          <p:cNvSpPr txBox="1"/>
          <p:nvPr/>
        </p:nvSpPr>
        <p:spPr>
          <a:xfrm>
            <a:off x="406400" y="1066800"/>
            <a:ext cx="3746500" cy="954107"/>
          </a:xfrm>
          <a:prstGeom prst="rect">
            <a:avLst/>
          </a:prstGeom>
          <a:noFill/>
        </p:spPr>
        <p:txBody>
          <a:bodyPr wrap="square" rtlCol="0">
            <a:spAutoFit/>
          </a:bodyPr>
          <a:lstStyle/>
          <a:p>
            <a:r>
              <a:rPr lang="en-GB" sz="2800" dirty="0"/>
              <a:t>Location:</a:t>
            </a:r>
          </a:p>
          <a:p>
            <a:endParaRPr lang="en-GB" sz="2800" dirty="0"/>
          </a:p>
        </p:txBody>
      </p:sp>
      <p:sp>
        <p:nvSpPr>
          <p:cNvPr id="2" name="TextBox 1">
            <a:extLst>
              <a:ext uri="{FF2B5EF4-FFF2-40B4-BE49-F238E27FC236}">
                <a16:creationId xmlns:a16="http://schemas.microsoft.com/office/drawing/2014/main" id="{5CB2DA62-B189-AC85-D2BA-DF8724D761F7}"/>
              </a:ext>
            </a:extLst>
          </p:cNvPr>
          <p:cNvSpPr txBox="1"/>
          <p:nvPr/>
        </p:nvSpPr>
        <p:spPr>
          <a:xfrm>
            <a:off x="5384800" y="152400"/>
            <a:ext cx="3451324" cy="1384995"/>
          </a:xfrm>
          <a:prstGeom prst="rect">
            <a:avLst/>
          </a:prstGeom>
          <a:noFill/>
        </p:spPr>
        <p:txBody>
          <a:bodyPr wrap="square" rtlCol="0">
            <a:spAutoFit/>
          </a:bodyPr>
          <a:lstStyle/>
          <a:p>
            <a:r>
              <a:rPr lang="en-GB" sz="2800" dirty="0"/>
              <a:t>You can choose from the following locations:</a:t>
            </a:r>
          </a:p>
        </p:txBody>
      </p:sp>
    </p:spTree>
    <p:extLst>
      <p:ext uri="{BB962C8B-B14F-4D97-AF65-F5344CB8AC3E}">
        <p14:creationId xmlns:p14="http://schemas.microsoft.com/office/powerpoint/2010/main" val="142722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ACA6D9C-E9B6-40FF-4D4C-1D142BB1A76B}"/>
              </a:ext>
            </a:extLst>
          </p:cNvPr>
          <p:cNvGraphicFramePr>
            <a:graphicFrameLocks noGrp="1"/>
          </p:cNvGraphicFramePr>
          <p:nvPr/>
        </p:nvGraphicFramePr>
        <p:xfrm>
          <a:off x="1720829" y="1341735"/>
          <a:ext cx="5400000" cy="5184000"/>
        </p:xfrm>
        <a:graphic>
          <a:graphicData uri="http://schemas.openxmlformats.org/drawingml/2006/table">
            <a:tbl>
              <a:tblPr bandRow="1">
                <a:tableStyleId>{5C22544A-7EE6-4342-B048-85BDC9FD1C3A}</a:tableStyleId>
              </a:tblPr>
              <a:tblGrid>
                <a:gridCol w="900000">
                  <a:extLst>
                    <a:ext uri="{9D8B030D-6E8A-4147-A177-3AD203B41FA5}">
                      <a16:colId xmlns:a16="http://schemas.microsoft.com/office/drawing/2014/main" val="175269390"/>
                    </a:ext>
                  </a:extLst>
                </a:gridCol>
                <a:gridCol w="900000">
                  <a:extLst>
                    <a:ext uri="{9D8B030D-6E8A-4147-A177-3AD203B41FA5}">
                      <a16:colId xmlns:a16="http://schemas.microsoft.com/office/drawing/2014/main" val="1436331092"/>
                    </a:ext>
                  </a:extLst>
                </a:gridCol>
                <a:gridCol w="900000">
                  <a:extLst>
                    <a:ext uri="{9D8B030D-6E8A-4147-A177-3AD203B41FA5}">
                      <a16:colId xmlns:a16="http://schemas.microsoft.com/office/drawing/2014/main" val="260255621"/>
                    </a:ext>
                  </a:extLst>
                </a:gridCol>
                <a:gridCol w="900000">
                  <a:extLst>
                    <a:ext uri="{9D8B030D-6E8A-4147-A177-3AD203B41FA5}">
                      <a16:colId xmlns:a16="http://schemas.microsoft.com/office/drawing/2014/main" val="1011181118"/>
                    </a:ext>
                  </a:extLst>
                </a:gridCol>
                <a:gridCol w="900000">
                  <a:extLst>
                    <a:ext uri="{9D8B030D-6E8A-4147-A177-3AD203B41FA5}">
                      <a16:colId xmlns:a16="http://schemas.microsoft.com/office/drawing/2014/main" val="1175093087"/>
                    </a:ext>
                  </a:extLst>
                </a:gridCol>
                <a:gridCol w="900000">
                  <a:extLst>
                    <a:ext uri="{9D8B030D-6E8A-4147-A177-3AD203B41FA5}">
                      <a16:colId xmlns:a16="http://schemas.microsoft.com/office/drawing/2014/main" val="4147661578"/>
                    </a:ext>
                  </a:extLst>
                </a:gridCol>
              </a:tblGrid>
              <a:tr h="864000">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185322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6732209"/>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381614"/>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108805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5361635"/>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6265279"/>
                  </a:ext>
                </a:extLst>
              </a:tr>
            </a:tbl>
          </a:graphicData>
        </a:graphic>
      </p:graphicFrame>
      <p:sp>
        <p:nvSpPr>
          <p:cNvPr id="4" name="TextBox 3">
            <a:extLst>
              <a:ext uri="{FF2B5EF4-FFF2-40B4-BE49-F238E27FC236}">
                <a16:creationId xmlns:a16="http://schemas.microsoft.com/office/drawing/2014/main" id="{E3DCA40A-8ABF-A542-7E84-777003B0CE9C}"/>
              </a:ext>
            </a:extLst>
          </p:cNvPr>
          <p:cNvSpPr txBox="1"/>
          <p:nvPr/>
        </p:nvSpPr>
        <p:spPr>
          <a:xfrm>
            <a:off x="1993256" y="2367904"/>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5" name="TextBox 4">
            <a:extLst>
              <a:ext uri="{FF2B5EF4-FFF2-40B4-BE49-F238E27FC236}">
                <a16:creationId xmlns:a16="http://schemas.microsoft.com/office/drawing/2014/main" id="{968A6103-D83B-1EA2-5B89-FEC7E1AD5C96}"/>
              </a:ext>
            </a:extLst>
          </p:cNvPr>
          <p:cNvSpPr txBox="1"/>
          <p:nvPr/>
        </p:nvSpPr>
        <p:spPr>
          <a:xfrm>
            <a:off x="1993256" y="3221053"/>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6" name="TextBox 5">
            <a:extLst>
              <a:ext uri="{FF2B5EF4-FFF2-40B4-BE49-F238E27FC236}">
                <a16:creationId xmlns:a16="http://schemas.microsoft.com/office/drawing/2014/main" id="{6318A476-BE7C-4A01-AB90-95E79639FC6D}"/>
              </a:ext>
            </a:extLst>
          </p:cNvPr>
          <p:cNvSpPr txBox="1"/>
          <p:nvPr/>
        </p:nvSpPr>
        <p:spPr>
          <a:xfrm>
            <a:off x="2002072" y="4074202"/>
            <a:ext cx="375424"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C</a:t>
            </a:r>
          </a:p>
        </p:txBody>
      </p:sp>
      <p:sp>
        <p:nvSpPr>
          <p:cNvPr id="7" name="TextBox 6">
            <a:extLst>
              <a:ext uri="{FF2B5EF4-FFF2-40B4-BE49-F238E27FC236}">
                <a16:creationId xmlns:a16="http://schemas.microsoft.com/office/drawing/2014/main" id="{5BC46592-DBA5-77A9-3F14-839C297EBA3B}"/>
              </a:ext>
            </a:extLst>
          </p:cNvPr>
          <p:cNvSpPr txBox="1"/>
          <p:nvPr/>
        </p:nvSpPr>
        <p:spPr>
          <a:xfrm>
            <a:off x="1986844" y="4926673"/>
            <a:ext cx="405880"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8" name="TextBox 7">
            <a:extLst>
              <a:ext uri="{FF2B5EF4-FFF2-40B4-BE49-F238E27FC236}">
                <a16:creationId xmlns:a16="http://schemas.microsoft.com/office/drawing/2014/main" id="{634D0B8D-D59F-5863-95C9-E8BA0347072C}"/>
              </a:ext>
            </a:extLst>
          </p:cNvPr>
          <p:cNvSpPr txBox="1"/>
          <p:nvPr/>
        </p:nvSpPr>
        <p:spPr>
          <a:xfrm>
            <a:off x="1993256" y="5779144"/>
            <a:ext cx="359393"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E</a:t>
            </a:r>
          </a:p>
        </p:txBody>
      </p:sp>
      <p:sp>
        <p:nvSpPr>
          <p:cNvPr id="9" name="TextBox 8">
            <a:extLst>
              <a:ext uri="{FF2B5EF4-FFF2-40B4-BE49-F238E27FC236}">
                <a16:creationId xmlns:a16="http://schemas.microsoft.com/office/drawing/2014/main" id="{C97AD400-E4BF-9697-EC21-E26C31D9D510}"/>
              </a:ext>
            </a:extLst>
          </p:cNvPr>
          <p:cNvSpPr txBox="1"/>
          <p:nvPr/>
        </p:nvSpPr>
        <p:spPr>
          <a:xfrm>
            <a:off x="29077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10" name="TextBox 9">
            <a:extLst>
              <a:ext uri="{FF2B5EF4-FFF2-40B4-BE49-F238E27FC236}">
                <a16:creationId xmlns:a16="http://schemas.microsoft.com/office/drawing/2014/main" id="{4E75CE94-C3DA-8B8A-A081-1028248343FD}"/>
              </a:ext>
            </a:extLst>
          </p:cNvPr>
          <p:cNvSpPr txBox="1"/>
          <p:nvPr/>
        </p:nvSpPr>
        <p:spPr>
          <a:xfrm>
            <a:off x="3809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11" name="TextBox 10">
            <a:extLst>
              <a:ext uri="{FF2B5EF4-FFF2-40B4-BE49-F238E27FC236}">
                <a16:creationId xmlns:a16="http://schemas.microsoft.com/office/drawing/2014/main" id="{86C75FC1-4D70-8948-62E3-BAB1A86D2070}"/>
              </a:ext>
            </a:extLst>
          </p:cNvPr>
          <p:cNvSpPr txBox="1"/>
          <p:nvPr/>
        </p:nvSpPr>
        <p:spPr>
          <a:xfrm>
            <a:off x="4698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3</a:t>
            </a:r>
          </a:p>
        </p:txBody>
      </p:sp>
      <p:sp>
        <p:nvSpPr>
          <p:cNvPr id="12" name="TextBox 11">
            <a:extLst>
              <a:ext uri="{FF2B5EF4-FFF2-40B4-BE49-F238E27FC236}">
                <a16:creationId xmlns:a16="http://schemas.microsoft.com/office/drawing/2014/main" id="{B292D16C-E580-AFB3-66D0-5865BD4AA15E}"/>
              </a:ext>
            </a:extLst>
          </p:cNvPr>
          <p:cNvSpPr txBox="1"/>
          <p:nvPr/>
        </p:nvSpPr>
        <p:spPr>
          <a:xfrm>
            <a:off x="55987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4</a:t>
            </a:r>
          </a:p>
        </p:txBody>
      </p:sp>
      <p:sp>
        <p:nvSpPr>
          <p:cNvPr id="13" name="TextBox 12">
            <a:extLst>
              <a:ext uri="{FF2B5EF4-FFF2-40B4-BE49-F238E27FC236}">
                <a16:creationId xmlns:a16="http://schemas.microsoft.com/office/drawing/2014/main" id="{240C9972-1A54-6797-F9C6-A52C2ACCC9AB}"/>
              </a:ext>
            </a:extLst>
          </p:cNvPr>
          <p:cNvSpPr txBox="1"/>
          <p:nvPr/>
        </p:nvSpPr>
        <p:spPr>
          <a:xfrm>
            <a:off x="65004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5</a:t>
            </a:r>
          </a:p>
        </p:txBody>
      </p:sp>
      <p:cxnSp>
        <p:nvCxnSpPr>
          <p:cNvPr id="15" name="Straight Arrow Connector 14">
            <a:extLst>
              <a:ext uri="{FF2B5EF4-FFF2-40B4-BE49-F238E27FC236}">
                <a16:creationId xmlns:a16="http://schemas.microsoft.com/office/drawing/2014/main" id="{110C4541-B64D-B3DF-4B3C-1C8B492D4C01}"/>
              </a:ext>
            </a:extLst>
          </p:cNvPr>
          <p:cNvCxnSpPr/>
          <p:nvPr/>
        </p:nvCxnSpPr>
        <p:spPr>
          <a:xfrm>
            <a:off x="1771629" y="0"/>
            <a:ext cx="0" cy="1341735"/>
          </a:xfrm>
          <a:prstGeom prst="straightConnector1">
            <a:avLst/>
          </a:prstGeom>
          <a:ln w="28575">
            <a:solidFill>
              <a:srgbClr val="FF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4D56BDA-0E32-31AE-9C6E-0E609A94768D}"/>
              </a:ext>
            </a:extLst>
          </p:cNvPr>
          <p:cNvSpPr txBox="1"/>
          <p:nvPr/>
        </p:nvSpPr>
        <p:spPr>
          <a:xfrm>
            <a:off x="101580" y="3997557"/>
            <a:ext cx="3746500" cy="954107"/>
          </a:xfrm>
          <a:prstGeom prst="rect">
            <a:avLst/>
          </a:prstGeom>
          <a:noFill/>
        </p:spPr>
        <p:txBody>
          <a:bodyPr wrap="square" rtlCol="0">
            <a:spAutoFit/>
          </a:bodyPr>
          <a:lstStyle/>
          <a:p>
            <a:r>
              <a:rPr lang="en-GB" sz="2800" dirty="0">
                <a:solidFill>
                  <a:srgbClr val="FF0000"/>
                </a:solidFill>
              </a:rPr>
              <a:t>4 squares</a:t>
            </a:r>
          </a:p>
          <a:p>
            <a:endParaRPr lang="en-GB" sz="2800" dirty="0"/>
          </a:p>
        </p:txBody>
      </p:sp>
      <p:cxnSp>
        <p:nvCxnSpPr>
          <p:cNvPr id="17" name="Straight Arrow Connector 16">
            <a:extLst>
              <a:ext uri="{FF2B5EF4-FFF2-40B4-BE49-F238E27FC236}">
                <a16:creationId xmlns:a16="http://schemas.microsoft.com/office/drawing/2014/main" id="{BC5441AB-CE5D-0C62-D796-57BF4A9FAC9C}"/>
              </a:ext>
            </a:extLst>
          </p:cNvPr>
          <p:cNvCxnSpPr>
            <a:cxnSpLocks/>
            <a:endCxn id="3" idx="1"/>
          </p:cNvCxnSpPr>
          <p:nvPr/>
        </p:nvCxnSpPr>
        <p:spPr>
          <a:xfrm>
            <a:off x="0" y="3933735"/>
            <a:ext cx="1720829" cy="0"/>
          </a:xfrm>
          <a:prstGeom prst="straightConnector1">
            <a:avLst/>
          </a:prstGeom>
          <a:ln w="28575">
            <a:solidFill>
              <a:srgbClr val="FF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D91BD6B-BA43-3B38-8432-FF03A5590EEA}"/>
              </a:ext>
            </a:extLst>
          </p:cNvPr>
          <p:cNvSpPr txBox="1"/>
          <p:nvPr/>
        </p:nvSpPr>
        <p:spPr>
          <a:xfrm>
            <a:off x="1974830" y="513882"/>
            <a:ext cx="3746500" cy="954107"/>
          </a:xfrm>
          <a:prstGeom prst="rect">
            <a:avLst/>
          </a:prstGeom>
          <a:noFill/>
        </p:spPr>
        <p:txBody>
          <a:bodyPr wrap="square" rtlCol="0">
            <a:spAutoFit/>
          </a:bodyPr>
          <a:lstStyle/>
          <a:p>
            <a:r>
              <a:rPr lang="en-GB" sz="2800" dirty="0">
                <a:solidFill>
                  <a:srgbClr val="FF0000"/>
                </a:solidFill>
              </a:rPr>
              <a:t>7 squares</a:t>
            </a:r>
          </a:p>
          <a:p>
            <a:endParaRPr lang="en-GB" sz="2800" dirty="0"/>
          </a:p>
        </p:txBody>
      </p:sp>
    </p:spTree>
    <p:extLst>
      <p:ext uri="{BB962C8B-B14F-4D97-AF65-F5344CB8AC3E}">
        <p14:creationId xmlns:p14="http://schemas.microsoft.com/office/powerpoint/2010/main" val="174425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uilding with a clock tower&#10;&#10;Description automatically generated">
            <a:extLst>
              <a:ext uri="{FF2B5EF4-FFF2-40B4-BE49-F238E27FC236}">
                <a16:creationId xmlns:a16="http://schemas.microsoft.com/office/drawing/2014/main" id="{B0A65F27-3A0D-3E44-C8CA-74940D4A6E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1282700"/>
            <a:ext cx="3835400" cy="3835400"/>
          </a:xfrm>
          <a:prstGeom prst="rect">
            <a:avLst/>
          </a:prstGeom>
        </p:spPr>
      </p:pic>
      <p:sp>
        <p:nvSpPr>
          <p:cNvPr id="5" name="TextBox 4">
            <a:extLst>
              <a:ext uri="{FF2B5EF4-FFF2-40B4-BE49-F238E27FC236}">
                <a16:creationId xmlns:a16="http://schemas.microsoft.com/office/drawing/2014/main" id="{CB49178D-8BDB-7E65-0AAA-0DF9913E8420}"/>
              </a:ext>
            </a:extLst>
          </p:cNvPr>
          <p:cNvSpPr txBox="1"/>
          <p:nvPr/>
        </p:nvSpPr>
        <p:spPr>
          <a:xfrm>
            <a:off x="1231900" y="5205968"/>
            <a:ext cx="2654300" cy="369332"/>
          </a:xfrm>
          <a:prstGeom prst="rect">
            <a:avLst/>
          </a:prstGeom>
          <a:noFill/>
        </p:spPr>
        <p:txBody>
          <a:bodyPr wrap="square" rtlCol="0">
            <a:spAutoFit/>
          </a:bodyPr>
          <a:lstStyle/>
          <a:p>
            <a:r>
              <a:rPr lang="en-GB" dirty="0"/>
              <a:t>Source: Pinterest</a:t>
            </a:r>
          </a:p>
        </p:txBody>
      </p:sp>
      <p:pic>
        <p:nvPicPr>
          <p:cNvPr id="2050" name="Picture 2" descr="University of Birmingham — 10 things you didn't know about the University  of...">
            <a:extLst>
              <a:ext uri="{FF2B5EF4-FFF2-40B4-BE49-F238E27FC236}">
                <a16:creationId xmlns:a16="http://schemas.microsoft.com/office/drawing/2014/main" id="{9A9F13D1-A9EE-EC5B-B4CC-339220C2C2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8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erson blowing bubbles in the air&#10;&#10;Description automatically generated">
            <a:extLst>
              <a:ext uri="{FF2B5EF4-FFF2-40B4-BE49-F238E27FC236}">
                <a16:creationId xmlns:a16="http://schemas.microsoft.com/office/drawing/2014/main" id="{1430399F-CC81-3B4C-5FEA-8330D92320A5}"/>
              </a:ext>
            </a:extLst>
          </p:cNvPr>
          <p:cNvPicPr>
            <a:picLocks noChangeAspect="1"/>
          </p:cNvPicPr>
          <p:nvPr/>
        </p:nvPicPr>
        <p:blipFill rotWithShape="1">
          <a:blip r:embed="rId2">
            <a:extLst>
              <a:ext uri="{28A0092B-C50C-407E-A947-70E740481C1C}">
                <a14:useLocalDpi xmlns:a14="http://schemas.microsoft.com/office/drawing/2010/main" val="0"/>
              </a:ext>
            </a:extLst>
          </a:blip>
          <a:srcRect r="10999" b="-1"/>
          <a:stretch/>
        </p:blipFill>
        <p:spPr>
          <a:xfrm>
            <a:off x="-2285" y="10"/>
            <a:ext cx="9143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9143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F687844-F7DD-51AE-49C8-82E42A49467B}"/>
              </a:ext>
            </a:extLst>
          </p:cNvPr>
          <p:cNvSpPr txBox="1"/>
          <p:nvPr/>
        </p:nvSpPr>
        <p:spPr>
          <a:xfrm>
            <a:off x="822960" y="-150473"/>
            <a:ext cx="7543800" cy="1481219"/>
          </a:xfrm>
          <a:prstGeom prst="rect">
            <a:avLst/>
          </a:prstGeom>
          <a:effectLst>
            <a:outerShdw blurRad="50800" dist="38100" dir="2700000" algn="tl" rotWithShape="0">
              <a:prstClr val="black">
                <a:alpha val="40000"/>
              </a:prstClr>
            </a:outerShdw>
          </a:effectLst>
        </p:spPr>
        <p:txBody>
          <a:bodyPr vert="horz" lIns="91440" tIns="45720" rIns="91440" bIns="45720" rtlCol="0" anchor="b">
            <a:normAutofit/>
          </a:bodyPr>
          <a:lstStyle/>
          <a:p>
            <a:pPr algn="ctr" defTabSz="914400">
              <a:lnSpc>
                <a:spcPct val="90000"/>
              </a:lnSpc>
              <a:spcBef>
                <a:spcPct val="0"/>
              </a:spcBef>
              <a:spcAft>
                <a:spcPts val="600"/>
              </a:spcAft>
            </a:pPr>
            <a:r>
              <a:rPr lang="en-US" sz="6000" b="1" dirty="0">
                <a:solidFill>
                  <a:srgbClr val="FFFFFF"/>
                </a:solidFill>
                <a:latin typeface="+mj-lt"/>
                <a:ea typeface="+mj-ea"/>
                <a:cs typeface="+mj-cs"/>
              </a:rPr>
              <a:t>How clean is our air?</a:t>
            </a:r>
          </a:p>
        </p:txBody>
      </p:sp>
    </p:spTree>
    <p:extLst>
      <p:ext uri="{BB962C8B-B14F-4D97-AF65-F5344CB8AC3E}">
        <p14:creationId xmlns:p14="http://schemas.microsoft.com/office/powerpoint/2010/main" val="313856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F687844-F7DD-51AE-49C8-82E42A49467B}"/>
              </a:ext>
            </a:extLst>
          </p:cNvPr>
          <p:cNvSpPr txBox="1"/>
          <p:nvPr/>
        </p:nvSpPr>
        <p:spPr>
          <a:xfrm>
            <a:off x="2581678" y="332265"/>
            <a:ext cx="3980642" cy="707886"/>
          </a:xfrm>
          <a:prstGeom prst="rect">
            <a:avLst/>
          </a:prstGeom>
          <a:noFill/>
        </p:spPr>
        <p:txBody>
          <a:bodyPr wrap="none" rtlCol="0">
            <a:spAutoFit/>
          </a:bodyPr>
          <a:lstStyle/>
          <a:p>
            <a:pPr algn="ctr"/>
            <a:r>
              <a:rPr lang="en-GB" sz="4000" dirty="0"/>
              <a:t>What is pollution?</a:t>
            </a:r>
          </a:p>
        </p:txBody>
      </p:sp>
      <p:pic>
        <p:nvPicPr>
          <p:cNvPr id="3" name="Picture 2" descr="A cartoon of a person in a car&#10;&#10;Description automatically generated">
            <a:extLst>
              <a:ext uri="{FF2B5EF4-FFF2-40B4-BE49-F238E27FC236}">
                <a16:creationId xmlns:a16="http://schemas.microsoft.com/office/drawing/2014/main" id="{E7C196F6-EB6C-F98C-5404-4FEC12898A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847" y="1189817"/>
            <a:ext cx="7176304" cy="4771121"/>
          </a:xfrm>
          <a:prstGeom prst="rect">
            <a:avLst/>
          </a:prstGeom>
        </p:spPr>
      </p:pic>
    </p:spTree>
    <p:extLst>
      <p:ext uri="{BB962C8B-B14F-4D97-AF65-F5344CB8AC3E}">
        <p14:creationId xmlns:p14="http://schemas.microsoft.com/office/powerpoint/2010/main" val="375280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algn="ctr"/>
            <a:r>
              <a:rPr lang="en-GB" sz="4000" dirty="0"/>
              <a:t>Air particles</a:t>
            </a:r>
          </a:p>
        </p:txBody>
      </p:sp>
      <p:pic>
        <p:nvPicPr>
          <p:cNvPr id="1026" name="Picture 2" descr="Sandstorm Approaching Merzouga Settlement,in Erg Chebbi Desert Morocco,Africa Sandstorm comming fast towards Merzouga in Erg Chebbi Desert, Morocco, Africa. Thin green line is the settlement.Nikon D3x sandstorm stock pictures, royalty-free photos &amp; images">
            <a:extLst>
              <a:ext uri="{FF2B5EF4-FFF2-40B4-BE49-F238E27FC236}">
                <a16:creationId xmlns:a16="http://schemas.microsoft.com/office/drawing/2014/main" id="{36B0D21A-2F5E-2AEB-3140-2D84F4DA27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898" y="1198516"/>
            <a:ext cx="7055576" cy="47037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39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Air particles</a:t>
            </a:r>
          </a:p>
        </p:txBody>
      </p:sp>
      <p:pic>
        <p:nvPicPr>
          <p:cNvPr id="3" name="Picture 4" descr="Free Koster Firewood photo and picture">
            <a:extLst>
              <a:ext uri="{FF2B5EF4-FFF2-40B4-BE49-F238E27FC236}">
                <a16:creationId xmlns:a16="http://schemas.microsoft.com/office/drawing/2014/main" id="{FC390B82-78B1-3B59-44FA-AD7E4E6E64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1965" y="1231827"/>
            <a:ext cx="7080069" cy="4690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76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Air particles</a:t>
            </a:r>
          </a:p>
        </p:txBody>
      </p:sp>
      <p:pic>
        <p:nvPicPr>
          <p:cNvPr id="5" name="Picture 6" descr="Woman suffering from spring allergy, blowing nose with a tissue in the park stock photo">
            <a:extLst>
              <a:ext uri="{FF2B5EF4-FFF2-40B4-BE49-F238E27FC236}">
                <a16:creationId xmlns:a16="http://schemas.microsoft.com/office/drawing/2014/main" id="{2E3FAA32-1858-482A-9D14-09A6BC0B6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792" y="1964327"/>
            <a:ext cx="4394019" cy="29293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Free Bee Flower photo and picture">
            <a:extLst>
              <a:ext uri="{FF2B5EF4-FFF2-40B4-BE49-F238E27FC236}">
                <a16:creationId xmlns:a16="http://schemas.microsoft.com/office/drawing/2014/main" id="{F0B4755E-B56B-A44D-4B1D-12D8F4C4BD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2729" y="1964327"/>
            <a:ext cx="4395163" cy="2929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267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black"/>
                </a:solidFill>
                <a:effectLst/>
                <a:uLnTx/>
                <a:uFillTx/>
                <a:latin typeface="Calibri" panose="020F0502020204030204"/>
                <a:ea typeface="+mn-ea"/>
                <a:cs typeface="+mn-cs"/>
              </a:rPr>
              <a:t>Air particles</a:t>
            </a:r>
          </a:p>
        </p:txBody>
      </p:sp>
      <p:pic>
        <p:nvPicPr>
          <p:cNvPr id="4098" name="Picture 2" descr="Free New Zealand Volcano photo and picture">
            <a:extLst>
              <a:ext uri="{FF2B5EF4-FFF2-40B4-BE49-F238E27FC236}">
                <a16:creationId xmlns:a16="http://schemas.microsoft.com/office/drawing/2014/main" id="{BDBD0B0D-CCEE-A43E-E2DE-8C5879C4E1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903" y="1277956"/>
            <a:ext cx="7289074" cy="4760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121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B75D5C-BF19-1AB3-EDC9-43B642F5AA42}"/>
              </a:ext>
            </a:extLst>
          </p:cNvPr>
          <p:cNvSpPr txBox="1"/>
          <p:nvPr/>
        </p:nvSpPr>
        <p:spPr>
          <a:xfrm>
            <a:off x="241541" y="332265"/>
            <a:ext cx="4147580" cy="707886"/>
          </a:xfrm>
          <a:prstGeom prst="rect">
            <a:avLst/>
          </a:prstGeom>
          <a:noFill/>
        </p:spPr>
        <p:txBody>
          <a:bodyPr wrap="square" rtlCol="0">
            <a:spAutoFit/>
          </a:bodyPr>
          <a:lstStyle/>
          <a:p>
            <a:pPr algn="ctr"/>
            <a:r>
              <a:rPr lang="en-GB" sz="4000" dirty="0"/>
              <a:t>How big are they?</a:t>
            </a:r>
          </a:p>
        </p:txBody>
      </p:sp>
      <p:sp>
        <p:nvSpPr>
          <p:cNvPr id="5" name="Rectangle 4">
            <a:extLst>
              <a:ext uri="{FF2B5EF4-FFF2-40B4-BE49-F238E27FC236}">
                <a16:creationId xmlns:a16="http://schemas.microsoft.com/office/drawing/2014/main" id="{DC44B6BB-A90E-F593-4A79-9E0DBB67A101}"/>
              </a:ext>
            </a:extLst>
          </p:cNvPr>
          <p:cNvSpPr/>
          <p:nvPr/>
        </p:nvSpPr>
        <p:spPr>
          <a:xfrm>
            <a:off x="4599413" y="0"/>
            <a:ext cx="4320000" cy="6858000"/>
          </a:xfrm>
          <a:prstGeom prst="rect">
            <a:avLst/>
          </a:prstGeom>
          <a:gradFill flip="none" rotWithShape="1">
            <a:gsLst>
              <a:gs pos="0">
                <a:srgbClr val="674D36"/>
              </a:gs>
              <a:gs pos="51000">
                <a:srgbClr val="A58465"/>
              </a:gs>
              <a:gs pos="73000">
                <a:srgbClr val="84674C"/>
              </a:gs>
              <a:gs pos="32000">
                <a:srgbClr val="886A4F"/>
              </a:gs>
              <a:gs pos="100000">
                <a:srgbClr val="674D36"/>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extLst>
              <a:ext uri="{FF2B5EF4-FFF2-40B4-BE49-F238E27FC236}">
                <a16:creationId xmlns:a16="http://schemas.microsoft.com/office/drawing/2014/main" id="{B9D609FE-7902-6515-1659-A025235E7B13}"/>
              </a:ext>
            </a:extLst>
          </p:cNvPr>
          <p:cNvPicPr>
            <a:picLocks noChangeAspect="1"/>
          </p:cNvPicPr>
          <p:nvPr/>
        </p:nvPicPr>
        <p:blipFill rotWithShape="1">
          <a:blip r:embed="rId3"/>
          <a:srcRect l="16628" t="4820" r="20751" b="8348"/>
          <a:stretch/>
        </p:blipFill>
        <p:spPr>
          <a:xfrm>
            <a:off x="3132376" y="3479435"/>
            <a:ext cx="720000" cy="748230"/>
          </a:xfrm>
          <a:prstGeom prst="rect">
            <a:avLst/>
          </a:prstGeom>
        </p:spPr>
      </p:pic>
      <p:pic>
        <p:nvPicPr>
          <p:cNvPr id="1032" name="Picture 8">
            <a:extLst>
              <a:ext uri="{FF2B5EF4-FFF2-40B4-BE49-F238E27FC236}">
                <a16:creationId xmlns:a16="http://schemas.microsoft.com/office/drawing/2014/main" id="{979475F6-9891-EEB8-5F04-ABFA9A398773}"/>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328987" y="5179242"/>
            <a:ext cx="180000" cy="180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a:extLst>
              <a:ext uri="{FF2B5EF4-FFF2-40B4-BE49-F238E27FC236}">
                <a16:creationId xmlns:a16="http://schemas.microsoft.com/office/drawing/2014/main" id="{5B44F0A5-6C63-A139-D8C9-DBE319482ADC}"/>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481387" y="5331642"/>
            <a:ext cx="180000" cy="180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a:extLst>
              <a:ext uri="{FF2B5EF4-FFF2-40B4-BE49-F238E27FC236}">
                <a16:creationId xmlns:a16="http://schemas.microsoft.com/office/drawing/2014/main" id="{B8A6BF81-C36D-A993-732A-3BF292ABBD16}"/>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2534805" y="5045357"/>
            <a:ext cx="180000" cy="1800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6908A62C-098A-7094-FB11-5BB6B0D8B6BF}"/>
              </a:ext>
            </a:extLst>
          </p:cNvPr>
          <p:cNvSpPr txBox="1"/>
          <p:nvPr/>
        </p:nvSpPr>
        <p:spPr>
          <a:xfrm>
            <a:off x="5447195" y="5994659"/>
            <a:ext cx="2624436" cy="707886"/>
          </a:xfrm>
          <a:prstGeom prst="rect">
            <a:avLst/>
          </a:prstGeom>
          <a:noFill/>
        </p:spPr>
        <p:txBody>
          <a:bodyPr wrap="none" rtlCol="0">
            <a:spAutoFit/>
          </a:bodyPr>
          <a:lstStyle/>
          <a:p>
            <a:pPr algn="ctr"/>
            <a:r>
              <a:rPr lang="en-GB" sz="4000" dirty="0">
                <a:solidFill>
                  <a:schemeClr val="bg1"/>
                </a:solidFill>
                <a:cs typeface="Arial" panose="020B0604020202020204" pitchFamily="34" charset="0"/>
              </a:rPr>
              <a:t>Human hair</a:t>
            </a:r>
          </a:p>
        </p:txBody>
      </p:sp>
      <p:sp>
        <p:nvSpPr>
          <p:cNvPr id="22" name="TextBox 21">
            <a:extLst>
              <a:ext uri="{FF2B5EF4-FFF2-40B4-BE49-F238E27FC236}">
                <a16:creationId xmlns:a16="http://schemas.microsoft.com/office/drawing/2014/main" id="{65EC155C-27D1-31C0-0413-71A02D19E8C4}"/>
              </a:ext>
            </a:extLst>
          </p:cNvPr>
          <p:cNvSpPr txBox="1"/>
          <p:nvPr/>
        </p:nvSpPr>
        <p:spPr>
          <a:xfrm>
            <a:off x="1343609" y="1972075"/>
            <a:ext cx="1970755" cy="954107"/>
          </a:xfrm>
          <a:prstGeom prst="rect">
            <a:avLst/>
          </a:prstGeom>
          <a:noFill/>
        </p:spPr>
        <p:txBody>
          <a:bodyPr wrap="square" rtlCol="0">
            <a:spAutoFit/>
          </a:bodyPr>
          <a:lstStyle/>
          <a:p>
            <a:pPr algn="ctr"/>
            <a:r>
              <a:rPr lang="en-GB" sz="2800" dirty="0">
                <a:cs typeface="Arial" panose="020B0604020202020204" pitchFamily="34" charset="0"/>
              </a:rPr>
              <a:t>Grain of pollen</a:t>
            </a:r>
          </a:p>
        </p:txBody>
      </p:sp>
      <p:cxnSp>
        <p:nvCxnSpPr>
          <p:cNvPr id="24" name="Straight Arrow Connector 23">
            <a:extLst>
              <a:ext uri="{FF2B5EF4-FFF2-40B4-BE49-F238E27FC236}">
                <a16:creationId xmlns:a16="http://schemas.microsoft.com/office/drawing/2014/main" id="{0781AE99-396F-9689-B1E3-CFEE95BBF79C}"/>
              </a:ext>
            </a:extLst>
          </p:cNvPr>
          <p:cNvCxnSpPr/>
          <p:nvPr/>
        </p:nvCxnSpPr>
        <p:spPr>
          <a:xfrm>
            <a:off x="2956560" y="2844800"/>
            <a:ext cx="264160" cy="584200"/>
          </a:xfrm>
          <a:prstGeom prst="straightConnector1">
            <a:avLst/>
          </a:prstGeom>
          <a:ln w="25400">
            <a:solidFill>
              <a:schemeClr val="tx1">
                <a:lumMod val="65000"/>
                <a:lumOff val="3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9F7D10F-5920-62AC-21A4-64F7A33EDA62}"/>
              </a:ext>
            </a:extLst>
          </p:cNvPr>
          <p:cNvSpPr txBox="1"/>
          <p:nvPr/>
        </p:nvSpPr>
        <p:spPr>
          <a:xfrm>
            <a:off x="353926" y="4134821"/>
            <a:ext cx="1588429" cy="954107"/>
          </a:xfrm>
          <a:prstGeom prst="rect">
            <a:avLst/>
          </a:prstGeom>
          <a:noFill/>
        </p:spPr>
        <p:txBody>
          <a:bodyPr wrap="square" rtlCol="0">
            <a:spAutoFit/>
          </a:bodyPr>
          <a:lstStyle/>
          <a:p>
            <a:pPr algn="ctr"/>
            <a:r>
              <a:rPr lang="en-GB" sz="2800" dirty="0">
                <a:cs typeface="Arial" panose="020B0604020202020204" pitchFamily="34" charset="0"/>
              </a:rPr>
              <a:t>Bits of soot</a:t>
            </a:r>
          </a:p>
        </p:txBody>
      </p:sp>
      <p:cxnSp>
        <p:nvCxnSpPr>
          <p:cNvPr id="28" name="Straight Arrow Connector 27">
            <a:extLst>
              <a:ext uri="{FF2B5EF4-FFF2-40B4-BE49-F238E27FC236}">
                <a16:creationId xmlns:a16="http://schemas.microsoft.com/office/drawing/2014/main" id="{F0788B95-B2D1-78B3-F6C3-072C590C2C58}"/>
              </a:ext>
            </a:extLst>
          </p:cNvPr>
          <p:cNvCxnSpPr>
            <a:cxnSpLocks/>
          </p:cNvCxnSpPr>
          <p:nvPr/>
        </p:nvCxnSpPr>
        <p:spPr>
          <a:xfrm>
            <a:off x="1711587" y="4685042"/>
            <a:ext cx="546703" cy="360315"/>
          </a:xfrm>
          <a:prstGeom prst="straightConnector1">
            <a:avLst/>
          </a:prstGeom>
          <a:ln w="25400">
            <a:solidFill>
              <a:schemeClr val="tx1">
                <a:lumMod val="65000"/>
                <a:lumOff val="3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560853C7-0A2B-3AFA-8C8D-A55AE91C3335}"/>
              </a:ext>
            </a:extLst>
          </p:cNvPr>
          <p:cNvCxnSpPr>
            <a:cxnSpLocks/>
          </p:cNvCxnSpPr>
          <p:nvPr/>
        </p:nvCxnSpPr>
        <p:spPr>
          <a:xfrm>
            <a:off x="4599413" y="2070100"/>
            <a:ext cx="4320000" cy="0"/>
          </a:xfrm>
          <a:prstGeom prst="straightConnector1">
            <a:avLst/>
          </a:prstGeom>
          <a:ln w="34925">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3B3EA02-BE63-5242-979D-37F42AE85640}"/>
              </a:ext>
            </a:extLst>
          </p:cNvPr>
          <p:cNvSpPr txBox="1"/>
          <p:nvPr/>
        </p:nvSpPr>
        <p:spPr>
          <a:xfrm>
            <a:off x="5874396" y="1347851"/>
            <a:ext cx="1770036" cy="707886"/>
          </a:xfrm>
          <a:prstGeom prst="rect">
            <a:avLst/>
          </a:prstGeom>
          <a:noFill/>
        </p:spPr>
        <p:txBody>
          <a:bodyPr wrap="none" rtlCol="0">
            <a:spAutoFit/>
          </a:bodyPr>
          <a:lstStyle/>
          <a:p>
            <a:pPr algn="ctr"/>
            <a:r>
              <a:rPr lang="en-GB" sz="4000" dirty="0">
                <a:solidFill>
                  <a:schemeClr val="bg1"/>
                </a:solidFill>
                <a:cs typeface="Arial" panose="020B0604020202020204" pitchFamily="34" charset="0"/>
              </a:rPr>
              <a:t>0.1 mm</a:t>
            </a:r>
          </a:p>
        </p:txBody>
      </p:sp>
    </p:spTree>
    <p:extLst>
      <p:ext uri="{BB962C8B-B14F-4D97-AF65-F5344CB8AC3E}">
        <p14:creationId xmlns:p14="http://schemas.microsoft.com/office/powerpoint/2010/main" val="55876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nodeType="withEffect">
                                  <p:stCondLst>
                                    <p:cond delay="0"/>
                                  </p:stCondLst>
                                  <p:childTnLst>
                                    <p:set>
                                      <p:cBhvr>
                                        <p:cTn id="31" dur="1" fill="hold">
                                          <p:stCondLst>
                                            <p:cond delay="0"/>
                                          </p:stCondLst>
                                        </p:cTn>
                                        <p:tgtEl>
                                          <p:spTgt spid="1032"/>
                                        </p:tgtEl>
                                        <p:attrNameLst>
                                          <p:attrName>style.visibility</p:attrName>
                                        </p:attrNameLst>
                                      </p:cBhvr>
                                      <p:to>
                                        <p:strVal val="visible"/>
                                      </p:to>
                                    </p:set>
                                    <p:animEffect transition="in" filter="fade">
                                      <p:cBhvr>
                                        <p:cTn id="32" dur="500"/>
                                        <p:tgtEl>
                                          <p:spTgt spid="1032"/>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9"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42f9599-25f5-4c6a-b45b-e7785a36c7be">
      <Terms xmlns="http://schemas.microsoft.com/office/infopath/2007/PartnerControls"/>
    </lcf76f155ced4ddcb4097134ff3c332f>
    <TaxCatchAll xmlns="26cc5f72-c381-4ce3-b7ce-849aff8e93e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0039EAA38F704AA058ADE4B463F7AE" ma:contentTypeVersion="13" ma:contentTypeDescription="Create a new document." ma:contentTypeScope="" ma:versionID="12fd8643c524abac03357484b2bc5b48">
  <xsd:schema xmlns:xsd="http://www.w3.org/2001/XMLSchema" xmlns:xs="http://www.w3.org/2001/XMLSchema" xmlns:p="http://schemas.microsoft.com/office/2006/metadata/properties" xmlns:ns2="742f9599-25f5-4c6a-b45b-e7785a36c7be" xmlns:ns3="26cc5f72-c381-4ce3-b7ce-849aff8e93e7" targetNamespace="http://schemas.microsoft.com/office/2006/metadata/properties" ma:root="true" ma:fieldsID="f778aaeac0097f0f35d19557688b199a" ns2:_="" ns3:_="">
    <xsd:import namespace="742f9599-25f5-4c6a-b45b-e7785a36c7be"/>
    <xsd:import namespace="26cc5f72-c381-4ce3-b7ce-849aff8e93e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f9599-25f5-4c6a-b45b-e7785a36c7b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ac7af76c-f141-45ca-ae1a-4959eb0cbd4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cc5f72-c381-4ce3-b7ce-849aff8e93e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05634cfd-2a95-4eca-bf2b-dd1dfc72a9cc}" ma:internalName="TaxCatchAll" ma:showField="CatchAllData" ma:web="26cc5f72-c381-4ce3-b7ce-849aff8e93e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AD28A27-FD30-4B14-9B2B-4B66AFF091F2}">
  <ds:schemaRefs>
    <ds:schemaRef ds:uri="http://schemas.microsoft.com/sharepoint/v3/contenttype/forms"/>
  </ds:schemaRefs>
</ds:datastoreItem>
</file>

<file path=customXml/itemProps2.xml><?xml version="1.0" encoding="utf-8"?>
<ds:datastoreItem xmlns:ds="http://schemas.openxmlformats.org/officeDocument/2006/customXml" ds:itemID="{AF152E04-3B53-454C-B1F6-2AC047CAECBA}">
  <ds:schemaRefs>
    <ds:schemaRef ds:uri="http://purl.org/dc/terms/"/>
    <ds:schemaRef ds:uri="http://schemas.microsoft.com/office/2006/metadata/propertie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26cc5f72-c381-4ce3-b7ce-849aff8e93e7"/>
    <ds:schemaRef ds:uri="742f9599-25f5-4c6a-b45b-e7785a36c7be"/>
    <ds:schemaRef ds:uri="http://www.w3.org/XML/1998/namespace"/>
    <ds:schemaRef ds:uri="http://purl.org/dc/elements/1.1/"/>
  </ds:schemaRefs>
</ds:datastoreItem>
</file>

<file path=customXml/itemProps3.xml><?xml version="1.0" encoding="utf-8"?>
<ds:datastoreItem xmlns:ds="http://schemas.openxmlformats.org/officeDocument/2006/customXml" ds:itemID="{4B8A24A9-3B0A-455E-92E9-B3106A9F2D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2f9599-25f5-4c6a-b45b-e7785a36c7be"/>
    <ds:schemaRef ds:uri="26cc5f72-c381-4ce3-b7ce-849aff8e93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1048</TotalTime>
  <Words>1237</Words>
  <Application>Microsoft Office PowerPoint</Application>
  <PresentationFormat>On-screen Show (4:3)</PresentationFormat>
  <Paragraphs>93</Paragraphs>
  <Slides>13</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Zoe Schnepp</dc:creator>
  <cp:lastModifiedBy>Neil Todd (Chemistry)</cp:lastModifiedBy>
  <cp:revision>1</cp:revision>
  <cp:lastPrinted>2023-12-08T08:43:04Z</cp:lastPrinted>
  <dcterms:created xsi:type="dcterms:W3CDTF">2023-11-20T07:19:02Z</dcterms:created>
  <dcterms:modified xsi:type="dcterms:W3CDTF">2024-03-26T09:25:21Z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0x010100B50039EAA38F704AA058ADE4B463F7AE</vt:lpwstr>
  </property>
  <property fmtid="{D5CDD505-2E9C-101B-9397-08002B2CF9AE}" pid="3" name="MediaServiceImageTags">
    <vt:lpwstr/>
  </property>
</Properties>
</file>